
<file path=[Content_Types].xml><?xml version="1.0" encoding="utf-8"?>
<Types xmlns="http://schemas.openxmlformats.org/package/2006/content-types">
  <Default Extension="bin" ContentType="application/vnd.openxmlformats-officedocument.oleObject"/>
  <Default Extension="jpeg" ContentType="image/jpeg"/>
  <Default Extension="png" ContentType="image/png"/>
  <Default Extension="rels" ContentType="application/vnd.openxmlformats-package.relationships+xml"/>
  <Default Extension="vml" ContentType="application/vnd.openxmlformats-officedocument.vmlDrawing"/>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4"/>
  </p:notesMasterIdLst>
  <p:sldIdLst>
    <p:sldId id="271" r:id="rId2"/>
    <p:sldId id="272" r:id="rId3"/>
    <p:sldId id="273" r:id="rId4"/>
    <p:sldId id="274" r:id="rId5"/>
    <p:sldId id="275" r:id="rId6"/>
    <p:sldId id="258" r:id="rId7"/>
    <p:sldId id="279" r:id="rId8"/>
    <p:sldId id="280" r:id="rId9"/>
    <p:sldId id="270" r:id="rId10"/>
    <p:sldId id="261" r:id="rId11"/>
    <p:sldId id="267" r:id="rId12"/>
    <p:sldId id="269" r:id="rId13"/>
    <p:sldId id="263" r:id="rId14"/>
    <p:sldId id="264" r:id="rId15"/>
    <p:sldId id="265" r:id="rId16"/>
    <p:sldId id="276" r:id="rId17"/>
    <p:sldId id="262" r:id="rId18"/>
    <p:sldId id="266" r:id="rId19"/>
    <p:sldId id="268" r:id="rId20"/>
    <p:sldId id="300" r:id="rId21"/>
    <p:sldId id="301" r:id="rId22"/>
    <p:sldId id="295" r:id="rId23"/>
    <p:sldId id="282" r:id="rId24"/>
    <p:sldId id="283" r:id="rId25"/>
    <p:sldId id="287" r:id="rId26"/>
    <p:sldId id="296" r:id="rId27"/>
    <p:sldId id="298" r:id="rId28"/>
    <p:sldId id="291" r:id="rId29"/>
    <p:sldId id="293" r:id="rId30"/>
    <p:sldId id="294" r:id="rId31"/>
    <p:sldId id="299" r:id="rId32"/>
    <p:sldId id="278" r:id="rId33"/>
  </p:sldIdLst>
  <p:sldSz cx="9906000" cy="6858000" type="A4"/>
  <p:notesSz cx="6797675" cy="9926638"/>
  <p:defaultTextStyle>
    <a:defPPr>
      <a:defRPr lang="zh-TW"/>
    </a:defPPr>
    <a:lvl1pPr algn="l" rtl="0" fontAlgn="base">
      <a:spcBef>
        <a:spcPct val="0"/>
      </a:spcBef>
      <a:spcAft>
        <a:spcPct val="0"/>
      </a:spcAft>
      <a:defRPr kumimoji="1" kern="1200">
        <a:solidFill>
          <a:schemeClr val="tx1"/>
        </a:solidFill>
        <a:latin typeface="Arial" charset="0"/>
        <a:ea typeface="新細明體" pitchFamily="18" charset="-120"/>
        <a:cs typeface="+mn-cs"/>
      </a:defRPr>
    </a:lvl1pPr>
    <a:lvl2pPr marL="457200" algn="l" rtl="0" fontAlgn="base">
      <a:spcBef>
        <a:spcPct val="0"/>
      </a:spcBef>
      <a:spcAft>
        <a:spcPct val="0"/>
      </a:spcAft>
      <a:defRPr kumimoji="1" kern="1200">
        <a:solidFill>
          <a:schemeClr val="tx1"/>
        </a:solidFill>
        <a:latin typeface="Arial" charset="0"/>
        <a:ea typeface="新細明體" pitchFamily="18" charset="-120"/>
        <a:cs typeface="+mn-cs"/>
      </a:defRPr>
    </a:lvl2pPr>
    <a:lvl3pPr marL="914400" algn="l" rtl="0" fontAlgn="base">
      <a:spcBef>
        <a:spcPct val="0"/>
      </a:spcBef>
      <a:spcAft>
        <a:spcPct val="0"/>
      </a:spcAft>
      <a:defRPr kumimoji="1" kern="1200">
        <a:solidFill>
          <a:schemeClr val="tx1"/>
        </a:solidFill>
        <a:latin typeface="Arial" charset="0"/>
        <a:ea typeface="新細明體" pitchFamily="18" charset="-120"/>
        <a:cs typeface="+mn-cs"/>
      </a:defRPr>
    </a:lvl3pPr>
    <a:lvl4pPr marL="1371600" algn="l" rtl="0" fontAlgn="base">
      <a:spcBef>
        <a:spcPct val="0"/>
      </a:spcBef>
      <a:spcAft>
        <a:spcPct val="0"/>
      </a:spcAft>
      <a:defRPr kumimoji="1" kern="1200">
        <a:solidFill>
          <a:schemeClr val="tx1"/>
        </a:solidFill>
        <a:latin typeface="Arial" charset="0"/>
        <a:ea typeface="新細明體" pitchFamily="18" charset="-120"/>
        <a:cs typeface="+mn-cs"/>
      </a:defRPr>
    </a:lvl4pPr>
    <a:lvl5pPr marL="1828800" algn="l" rtl="0" fontAlgn="base">
      <a:spcBef>
        <a:spcPct val="0"/>
      </a:spcBef>
      <a:spcAft>
        <a:spcPct val="0"/>
      </a:spcAft>
      <a:defRPr kumimoji="1" kern="1200">
        <a:solidFill>
          <a:schemeClr val="tx1"/>
        </a:solidFill>
        <a:latin typeface="Arial" charset="0"/>
        <a:ea typeface="新細明體" pitchFamily="18" charset="-120"/>
        <a:cs typeface="+mn-cs"/>
      </a:defRPr>
    </a:lvl5pPr>
    <a:lvl6pPr marL="2286000" algn="l" defTabSz="914400" rtl="0" eaLnBrk="1" latinLnBrk="0" hangingPunct="1">
      <a:defRPr kumimoji="1" kern="1200">
        <a:solidFill>
          <a:schemeClr val="tx1"/>
        </a:solidFill>
        <a:latin typeface="Arial" charset="0"/>
        <a:ea typeface="新細明體" pitchFamily="18" charset="-120"/>
        <a:cs typeface="+mn-cs"/>
      </a:defRPr>
    </a:lvl6pPr>
    <a:lvl7pPr marL="2743200" algn="l" defTabSz="914400" rtl="0" eaLnBrk="1" latinLnBrk="0" hangingPunct="1">
      <a:defRPr kumimoji="1" kern="1200">
        <a:solidFill>
          <a:schemeClr val="tx1"/>
        </a:solidFill>
        <a:latin typeface="Arial" charset="0"/>
        <a:ea typeface="新細明體" pitchFamily="18" charset="-120"/>
        <a:cs typeface="+mn-cs"/>
      </a:defRPr>
    </a:lvl7pPr>
    <a:lvl8pPr marL="3200400" algn="l" defTabSz="914400" rtl="0" eaLnBrk="1" latinLnBrk="0" hangingPunct="1">
      <a:defRPr kumimoji="1" kern="1200">
        <a:solidFill>
          <a:schemeClr val="tx1"/>
        </a:solidFill>
        <a:latin typeface="Arial" charset="0"/>
        <a:ea typeface="新細明體" pitchFamily="18" charset="-120"/>
        <a:cs typeface="+mn-cs"/>
      </a:defRPr>
    </a:lvl8pPr>
    <a:lvl9pPr marL="3657600" algn="l" defTabSz="914400" rtl="0" eaLnBrk="1" latinLnBrk="0" hangingPunct="1">
      <a:defRPr kumimoji="1" kern="1200">
        <a:solidFill>
          <a:schemeClr val="tx1"/>
        </a:solidFill>
        <a:latin typeface="Arial" charset="0"/>
        <a:ea typeface="新細明體" pitchFamily="18" charset="-120"/>
        <a:cs typeface="+mn-cs"/>
      </a:defRPr>
    </a:lvl9pPr>
  </p:defaultTextStyle>
  <p:extLst>
    <p:ext uri="{521415D9-36F7-43E2-AB2F-B90AF26B5E84}">
      <p14:sectionLst xmlns:p14="http://schemas.microsoft.com/office/powerpoint/2010/main">
        <p14:section name="預設章節" id="{1EA52A36-5E72-4B4F-A1CF-DF2DC750C018}">
          <p14:sldIdLst>
            <p14:sldId id="271"/>
            <p14:sldId id="272"/>
            <p14:sldId id="273"/>
            <p14:sldId id="274"/>
            <p14:sldId id="275"/>
            <p14:sldId id="258"/>
            <p14:sldId id="279"/>
            <p14:sldId id="280"/>
            <p14:sldId id="270"/>
            <p14:sldId id="261"/>
            <p14:sldId id="267"/>
            <p14:sldId id="269"/>
            <p14:sldId id="263"/>
            <p14:sldId id="264"/>
            <p14:sldId id="265"/>
            <p14:sldId id="276"/>
            <p14:sldId id="262"/>
            <p14:sldId id="266"/>
            <p14:sldId id="268"/>
            <p14:sldId id="300"/>
            <p14:sldId id="301"/>
            <p14:sldId id="295"/>
            <p14:sldId id="282"/>
          </p14:sldIdLst>
        </p14:section>
        <p14:section name="未命名的章節" id="{BCAFFDFE-F094-4EB0-86A8-D1614E935AE9}">
          <p14:sldIdLst/>
        </p14:section>
        <p14:section name="未命名的章節" id="{2C97E29D-2DA0-4321-8AA7-36D0DC3E17D9}">
          <p14:sldIdLst>
            <p14:sldId id="283"/>
            <p14:sldId id="287"/>
            <p14:sldId id="296"/>
            <p14:sldId id="298"/>
            <p14:sldId id="291"/>
            <p14:sldId id="293"/>
            <p14:sldId id="294"/>
            <p14:sldId id="299"/>
            <p14:sldId id="278"/>
          </p14:sldIdLst>
        </p14:section>
      </p14:sectionLst>
    </p:ext>
    <p:ext uri="{EFAFB233-063F-42B5-8137-9DF3F51BA10A}">
      <p15:sldGuideLst xmlns:p15="http://schemas.microsoft.com/office/powerpoint/2012/main">
        <p15:guide id="1" orient="horz" pos="2160">
          <p15:clr>
            <a:srgbClr val="A4A3A4"/>
          </p15:clr>
        </p15:guide>
        <p15:guide id="2" pos="312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99"/>
    <a:srgbClr val="CCFF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等深淺樣式 2 - 輔色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3815" autoAdjust="0"/>
    <p:restoredTop sz="93151" autoAdjust="0"/>
  </p:normalViewPr>
  <p:slideViewPr>
    <p:cSldViewPr>
      <p:cViewPr varScale="1">
        <p:scale>
          <a:sx n="49" d="100"/>
          <a:sy n="49" d="100"/>
        </p:scale>
        <p:origin x="522" y="48"/>
      </p:cViewPr>
      <p:guideLst>
        <p:guide orient="horz" pos="2160"/>
        <p:guide pos="3120"/>
      </p:guideLst>
    </p:cSldViewPr>
  </p:slideViewPr>
  <p:notesTextViewPr>
    <p:cViewPr>
      <p:scale>
        <a:sx n="100" d="100"/>
        <a:sy n="100"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 Id="rId8" Type="http://schemas.openxmlformats.org/officeDocument/2006/relationships/slide" Target="slides/slide7.xml"/><Relationship Id="rId3" Type="http://schemas.openxmlformats.org/officeDocument/2006/relationships/slide" Target="slides/slide2.xml"/></Relationships>
</file>

<file path=ppt/diagrams/colors1.xml><?xml version="1.0" encoding="utf-8"?>
<dgm:colorsDef xmlns:dgm="http://schemas.openxmlformats.org/drawingml/2006/diagram" xmlns:a="http://schemas.openxmlformats.org/drawingml/2006/main" uniqueId="urn:microsoft.com/office/officeart/2005/8/colors/accent6_5">
  <dgm:title val=""/>
  <dgm:desc val=""/>
  <dgm:catLst>
    <dgm:cat type="accent6" pri="11500"/>
  </dgm:catLst>
  <dgm:styleLbl name="node0">
    <dgm:fillClrLst meth="cycle">
      <a:schemeClr val="accent6">
        <a:alpha val="80000"/>
      </a:schemeClr>
    </dgm:fillClrLst>
    <dgm:linClrLst meth="repeat">
      <a:schemeClr val="lt1"/>
    </dgm:linClrLst>
    <dgm:effectClrLst/>
    <dgm:txLinClrLst/>
    <dgm:txFillClrLst/>
    <dgm:txEffectClrLst/>
  </dgm:styleLbl>
  <dgm:styleLbl name="alignNode1">
    <dgm:fillClrLst>
      <a:schemeClr val="accent6">
        <a:alpha val="90000"/>
      </a:schemeClr>
      <a:schemeClr val="accent6">
        <a:alpha val="50000"/>
      </a:schemeClr>
    </dgm:fillClrLst>
    <dgm:linClrLst>
      <a:schemeClr val="accent6">
        <a:alpha val="90000"/>
      </a:schemeClr>
      <a:schemeClr val="accent6">
        <a:alpha val="50000"/>
      </a:schemeClr>
    </dgm:linClrLst>
    <dgm:effectClrLst/>
    <dgm:txLinClrLst/>
    <dgm:txFillClrLst/>
    <dgm:txEffectClrLst/>
  </dgm:styleLbl>
  <dgm:styleLbl name="node1">
    <dgm:fillClrLst>
      <a:schemeClr val="accent6">
        <a:alpha val="90000"/>
      </a:schemeClr>
      <a:schemeClr val="accent6">
        <a:alpha val="50000"/>
      </a:schemeClr>
    </dgm:fillClrLst>
    <dgm:linClrLst meth="repeat">
      <a:schemeClr val="lt1"/>
    </dgm:linClrLst>
    <dgm:effectClrLst/>
    <dgm:txLinClrLst/>
    <dgm:txFillClrLst/>
    <dgm:txEffectClrLst/>
  </dgm:styleLbl>
  <dgm:styleLbl name="lnNode1">
    <dgm:fillClrLst>
      <a:schemeClr val="accent6">
        <a:shade val="90000"/>
      </a:schemeClr>
      <a:schemeClr val="accent6">
        <a:tint val="50000"/>
        <a:alpha val="50000"/>
      </a:schemeClr>
    </dgm:fillClrLst>
    <dgm:linClrLst meth="repeat">
      <a:schemeClr val="lt1"/>
    </dgm:linClrLst>
    <dgm:effectClrLst/>
    <dgm:txLinClrLst/>
    <dgm:txFillClrLst/>
    <dgm:txEffectClrLst/>
  </dgm:styleLbl>
  <dgm:styleLbl name="vennNode1">
    <dgm:fillClrLst>
      <a:schemeClr val="accent6">
        <a:shade val="80000"/>
        <a:alpha val="50000"/>
      </a:schemeClr>
      <a:schemeClr val="accent6">
        <a:alpha val="80000"/>
      </a:schemeClr>
    </dgm:fillClrLst>
    <dgm:linClrLst meth="repeat">
      <a:schemeClr val="lt1"/>
    </dgm:linClrLst>
    <dgm:effectClrLst/>
    <dgm:txLinClrLst/>
    <dgm:txFillClrLst/>
    <dgm:txEffectClrLst/>
  </dgm:styleLbl>
  <dgm:styleLbl name="node2">
    <dgm:fillClrLst>
      <a:schemeClr val="accent6">
        <a:alpha val="70000"/>
      </a:schemeClr>
    </dgm:fillClrLst>
    <dgm:linClrLst meth="repeat">
      <a:schemeClr val="lt1"/>
    </dgm:linClrLst>
    <dgm:effectClrLst/>
    <dgm:txLinClrLst/>
    <dgm:txFillClrLst/>
    <dgm:txEffectClrLst/>
  </dgm:styleLbl>
  <dgm:styleLbl name="node3">
    <dgm:fillClrLst>
      <a:schemeClr val="accent6">
        <a:alpha val="50000"/>
      </a:schemeClr>
    </dgm:fillClrLst>
    <dgm:linClrLst meth="repeat">
      <a:schemeClr val="lt1"/>
    </dgm:linClrLst>
    <dgm:effectClrLst/>
    <dgm:txLinClrLst/>
    <dgm:txFillClrLst/>
    <dgm:txEffectClrLst/>
  </dgm:styleLbl>
  <dgm:styleLbl name="node4">
    <dgm:fillClrLst>
      <a:schemeClr val="accent6">
        <a:alpha val="30000"/>
      </a:schemeClr>
    </dgm:fillClrLst>
    <dgm:linClrLst meth="repeat">
      <a:schemeClr val="lt1"/>
    </dgm:linClrLst>
    <dgm:effectClrLst/>
    <dgm:txLinClrLst/>
    <dgm:txFillClrLst/>
    <dgm:txEffectClrLst/>
  </dgm:styleLbl>
  <dgm:styleLbl name="fgImgPlace1">
    <dgm:fillClrLst>
      <a:schemeClr val="accent6">
        <a:tint val="50000"/>
        <a:alpha val="90000"/>
      </a:schemeClr>
      <a:schemeClr val="accent6">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6">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6">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6">
        <a:shade val="90000"/>
      </a:schemeClr>
      <a:schemeClr val="accent6">
        <a:tint val="50000"/>
      </a:schemeClr>
    </dgm:fillClrLst>
    <dgm:linClrLst>
      <a:schemeClr val="accent6">
        <a:shade val="90000"/>
      </a:schemeClr>
      <a:schemeClr val="accent6">
        <a:tint val="50000"/>
      </a:schemeClr>
    </dgm:linClrLst>
    <dgm:effectClrLst/>
    <dgm:txLinClrLst/>
    <dgm:txFillClrLst/>
    <dgm:txEffectClrLst/>
  </dgm:styleLbl>
  <dgm:styleLbl name="fgSibTrans2D1">
    <dgm:fillClrLst>
      <a:schemeClr val="accent6">
        <a:shade val="90000"/>
      </a:schemeClr>
      <a:schemeClr val="accent6">
        <a:tint val="50000"/>
      </a:schemeClr>
    </dgm:fillClrLst>
    <dgm:linClrLst>
      <a:schemeClr val="accent6">
        <a:shade val="90000"/>
      </a:schemeClr>
      <a:schemeClr val="accent6">
        <a:tint val="50000"/>
      </a:schemeClr>
    </dgm:linClrLst>
    <dgm:effectClrLst/>
    <dgm:txLinClrLst/>
    <dgm:txFillClrLst/>
    <dgm:txEffectClrLst/>
  </dgm:styleLbl>
  <dgm:styleLbl name="bgSibTrans2D1">
    <dgm:fillClrLst>
      <a:schemeClr val="accent6">
        <a:shade val="90000"/>
      </a:schemeClr>
      <a:schemeClr val="accent6">
        <a:tint val="50000"/>
      </a:schemeClr>
    </dgm:fillClrLst>
    <dgm:linClrLst>
      <a:schemeClr val="accent6">
        <a:shade val="90000"/>
      </a:schemeClr>
      <a:schemeClr val="accent6">
        <a:tint val="50000"/>
      </a:schemeClr>
    </dgm:linClrLst>
    <dgm:effectClrLst/>
    <dgm:txLinClrLst/>
    <dgm:txFillClrLst/>
    <dgm:txEffectClrLst/>
  </dgm:styleLbl>
  <dgm:styleLbl name="sibTrans1D1">
    <dgm:fillClrLst>
      <a:schemeClr val="accent6">
        <a:shade val="90000"/>
      </a:schemeClr>
      <a:schemeClr val="accent6">
        <a:tint val="50000"/>
      </a:schemeClr>
    </dgm:fillClrLst>
    <dgm:linClrLst>
      <a:schemeClr val="accent6">
        <a:shade val="90000"/>
      </a:schemeClr>
      <a:schemeClr val="accent6">
        <a:tint val="50000"/>
      </a:schemeClr>
    </dgm:linClrLst>
    <dgm:effectClrLst/>
    <dgm:txLinClrLst/>
    <dgm:txFillClrLst meth="repeat">
      <a:schemeClr val="tx1"/>
    </dgm:txFillClrLst>
    <dgm:txEffectClrLst/>
  </dgm:styleLbl>
  <dgm:styleLbl name="callout">
    <dgm:fillClrLst meth="repeat">
      <a:schemeClr val="accent6"/>
    </dgm:fillClrLst>
    <dgm:linClrLst meth="repeat">
      <a:schemeClr val="accent6"/>
    </dgm:linClrLst>
    <dgm:effectClrLst/>
    <dgm:txLinClrLst/>
    <dgm:txFillClrLst meth="repeat">
      <a:schemeClr val="tx1"/>
    </dgm:txFillClrLst>
    <dgm:txEffectClrLst/>
  </dgm:styleLbl>
  <dgm:styleLbl name="asst0">
    <dgm:fillClrLst meth="repeat">
      <a:schemeClr val="accent6">
        <a:alpha val="90000"/>
      </a:schemeClr>
    </dgm:fillClrLst>
    <dgm:linClrLst meth="repeat">
      <a:schemeClr val="lt1"/>
    </dgm:linClrLst>
    <dgm:effectClrLst/>
    <dgm:txLinClrLst/>
    <dgm:txFillClrLst/>
    <dgm:txEffectClrLst/>
  </dgm:styleLbl>
  <dgm:styleLbl name="asst1">
    <dgm:fillClrLst meth="repeat">
      <a:schemeClr val="accent6">
        <a:alpha val="90000"/>
      </a:schemeClr>
    </dgm:fillClrLst>
    <dgm:linClrLst meth="repeat">
      <a:schemeClr val="lt1"/>
    </dgm:linClrLst>
    <dgm:effectClrLst/>
    <dgm:txLinClrLst/>
    <dgm:txFillClrLst/>
    <dgm:txEffectClrLst/>
  </dgm:styleLbl>
  <dgm:styleLbl name="asst2">
    <dgm:fillClrLst>
      <a:schemeClr val="accent6">
        <a:alpha val="90000"/>
      </a:schemeClr>
    </dgm:fillClrLst>
    <dgm:linClrLst meth="repeat">
      <a:schemeClr val="lt1"/>
    </dgm:linClrLst>
    <dgm:effectClrLst/>
    <dgm:txLinClrLst/>
    <dgm:txFillClrLst/>
    <dgm:txEffectClrLst/>
  </dgm:styleLbl>
  <dgm:styleLbl name="asst3">
    <dgm:fillClrLst>
      <a:schemeClr val="accent6">
        <a:alpha val="70000"/>
      </a:schemeClr>
    </dgm:fillClrLst>
    <dgm:linClrLst meth="repeat">
      <a:schemeClr val="lt1"/>
    </dgm:linClrLst>
    <dgm:effectClrLst/>
    <dgm:txLinClrLst/>
    <dgm:txFillClrLst/>
    <dgm:txEffectClrLst/>
  </dgm:styleLbl>
  <dgm:styleLbl name="asst4">
    <dgm:fillClrLst>
      <a:schemeClr val="accent6">
        <a:alpha val="50000"/>
      </a:schemeClr>
    </dgm:fillClrLst>
    <dgm:linClrLst meth="repeat">
      <a:schemeClr val="lt1"/>
    </dgm:linClrLst>
    <dgm:effectClrLst/>
    <dgm:txLinClrLst/>
    <dgm:txFillClrLst/>
    <dgm:txEffectClrLst/>
  </dgm:styleLbl>
  <dgm:styleLbl name="parChTrans2D1">
    <dgm:fillClrLst meth="repeat">
      <a:schemeClr val="accent6">
        <a:shade val="80000"/>
      </a:schemeClr>
    </dgm:fillClrLst>
    <dgm:linClrLst meth="repeat">
      <a:schemeClr val="accent6">
        <a:shade val="80000"/>
      </a:schemeClr>
    </dgm:linClrLst>
    <dgm:effectClrLst/>
    <dgm:txLinClrLst/>
    <dgm:txFillClrLst/>
    <dgm:txEffectClrLst/>
  </dgm:styleLbl>
  <dgm:styleLbl name="parChTrans2D2">
    <dgm:fillClrLst meth="repeat">
      <a:schemeClr val="accent6">
        <a:tint val="90000"/>
      </a:schemeClr>
    </dgm:fillClrLst>
    <dgm:linClrLst meth="repeat">
      <a:schemeClr val="accent6">
        <a:tint val="90000"/>
      </a:schemeClr>
    </dgm:linClrLst>
    <dgm:effectClrLst/>
    <dgm:txLinClrLst/>
    <dgm:txFillClrLst/>
    <dgm:txEffectClrLst/>
  </dgm:styleLbl>
  <dgm:styleLbl name="parChTrans2D3">
    <dgm:fillClrLst meth="repeat">
      <a:schemeClr val="accent6">
        <a:tint val="70000"/>
      </a:schemeClr>
    </dgm:fillClrLst>
    <dgm:linClrLst meth="repeat">
      <a:schemeClr val="accent6">
        <a:tint val="70000"/>
      </a:schemeClr>
    </dgm:linClrLst>
    <dgm:effectClrLst/>
    <dgm:txLinClrLst/>
    <dgm:txFillClrLst/>
    <dgm:txEffectClrLst/>
  </dgm:styleLbl>
  <dgm:styleLbl name="parChTrans2D4">
    <dgm:fillClrLst meth="repeat">
      <a:schemeClr val="accent6">
        <a:tint val="50000"/>
      </a:schemeClr>
    </dgm:fillClrLst>
    <dgm:linClrLst meth="repeat">
      <a:schemeClr val="accent6">
        <a:tint val="50000"/>
      </a:schemeClr>
    </dgm:linClrLst>
    <dgm:effectClrLst/>
    <dgm:txLinClrLst/>
    <dgm:txFillClrLst meth="repeat">
      <a:schemeClr val="dk1"/>
    </dgm:txFillClrLst>
    <dgm:txEffectClrLst/>
  </dgm:styleLbl>
  <dgm:styleLbl name="parChTrans1D1">
    <dgm:fillClrLst meth="repeat">
      <a:schemeClr val="accent6">
        <a:shade val="80000"/>
      </a:schemeClr>
    </dgm:fillClrLst>
    <dgm:linClrLst meth="repeat">
      <a:schemeClr val="accent6">
        <a:shade val="80000"/>
      </a:schemeClr>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a:tint val="90000"/>
      </a:schemeClr>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6">
        <a:tint val="70000"/>
      </a:schemeClr>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6">
        <a:alpha val="90000"/>
      </a:schemeClr>
      <a:schemeClr val="accent6">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6">
        <a:alpha val="90000"/>
      </a:schemeClr>
      <a:schemeClr val="accent6">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6">
        <a:alpha val="90000"/>
      </a:schemeClr>
      <a:schemeClr val="accent6">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6">
        <a:alpha val="90000"/>
      </a:schemeClr>
      <a:schemeClr val="accent6">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6">
        <a:alpha val="90000"/>
      </a:schemeClr>
      <a:schemeClr val="accent6">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6">
        <a:alpha val="90000"/>
      </a:schemeClr>
      <a:schemeClr val="accent6">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a:schemeClr val="accent6">
        <a:alpha val="90000"/>
        <a:tint val="40000"/>
      </a:schemeClr>
      <a:schemeClr val="accent6">
        <a:alpha val="5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align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bgAccFollowNode1">
    <dgm:fillClrLst meth="repeat">
      <a:schemeClr val="accent6">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a:tint val="50000"/>
      </a:schemeClr>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6">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A255C3F-2A75-436D-9A89-82089F78D450}" type="doc">
      <dgm:prSet loTypeId="urn:microsoft.com/office/officeart/2005/8/layout/radial5" loCatId="cycle" qsTypeId="urn:microsoft.com/office/officeart/2005/8/quickstyle/simple1" qsCatId="simple" csTypeId="urn:microsoft.com/office/officeart/2005/8/colors/accent6_5" csCatId="accent6" phldr="1"/>
      <dgm:spPr/>
      <dgm:t>
        <a:bodyPr/>
        <a:lstStyle/>
        <a:p>
          <a:endParaRPr lang="zh-TW" altLang="en-US"/>
        </a:p>
      </dgm:t>
    </dgm:pt>
    <dgm:pt modelId="{13E27089-A1DB-4BA0-90E6-9F0A8421515B}">
      <dgm:prSet phldrT="[文字]"/>
      <dgm:spPr/>
      <dgm:t>
        <a:bodyPr/>
        <a:lstStyle/>
        <a:p>
          <a:r>
            <a:rPr lang="zh-TW" altLang="en-US">
              <a:latin typeface="標楷體" panose="03000509000000000000" pitchFamily="65" charset="-120"/>
              <a:ea typeface="標楷體" panose="03000509000000000000" pitchFamily="65" charset="-120"/>
            </a:rPr>
            <a:t>建築工程</a:t>
          </a:r>
          <a:endParaRPr lang="zh-TW" altLang="en-US" dirty="0">
            <a:latin typeface="標楷體" panose="03000509000000000000" pitchFamily="65" charset="-120"/>
            <a:ea typeface="標楷體" panose="03000509000000000000" pitchFamily="65" charset="-120"/>
          </a:endParaRPr>
        </a:p>
      </dgm:t>
    </dgm:pt>
    <dgm:pt modelId="{A9204EF7-9EBC-46A3-9364-174FD1319FDD}" type="parTrans" cxnId="{7A327234-3294-41DF-B70C-D0D9A5F42C5C}">
      <dgm:prSet/>
      <dgm:spPr/>
      <dgm:t>
        <a:bodyPr/>
        <a:lstStyle/>
        <a:p>
          <a:endParaRPr lang="zh-TW" altLang="en-US"/>
        </a:p>
      </dgm:t>
    </dgm:pt>
    <dgm:pt modelId="{11830DE8-3276-42BC-8ED3-0A463D7CE9DE}" type="sibTrans" cxnId="{7A327234-3294-41DF-B70C-D0D9A5F42C5C}">
      <dgm:prSet/>
      <dgm:spPr/>
      <dgm:t>
        <a:bodyPr/>
        <a:lstStyle/>
        <a:p>
          <a:endParaRPr lang="zh-TW" altLang="en-US"/>
        </a:p>
      </dgm:t>
    </dgm:pt>
    <dgm:pt modelId="{D77F5636-F04B-42B3-8341-46146A64B49B}">
      <dgm:prSet phldrT="[文字]"/>
      <dgm:spPr/>
      <dgm:t>
        <a:bodyPr/>
        <a:lstStyle/>
        <a:p>
          <a:r>
            <a:rPr lang="zh-TW" altLang="en-US" dirty="0">
              <a:latin typeface="標楷體" panose="03000509000000000000" pitchFamily="65" charset="-120"/>
              <a:ea typeface="標楷體" panose="03000509000000000000" pitchFamily="65" charset="-120"/>
            </a:rPr>
            <a:t>可行性評估</a:t>
          </a:r>
        </a:p>
      </dgm:t>
    </dgm:pt>
    <dgm:pt modelId="{F7B887B4-6139-4D31-B55C-B1CF6B186B74}" type="parTrans" cxnId="{4FC2C0AD-6A59-45CD-BF36-7B86B384765C}">
      <dgm:prSet/>
      <dgm:spPr/>
      <dgm:t>
        <a:bodyPr/>
        <a:lstStyle/>
        <a:p>
          <a:endParaRPr lang="zh-TW" altLang="en-US"/>
        </a:p>
      </dgm:t>
    </dgm:pt>
    <dgm:pt modelId="{3B31BA9C-9260-45E9-88C0-2DC48FB90AA1}" type="sibTrans" cxnId="{4FC2C0AD-6A59-45CD-BF36-7B86B384765C}">
      <dgm:prSet/>
      <dgm:spPr/>
      <dgm:t>
        <a:bodyPr/>
        <a:lstStyle/>
        <a:p>
          <a:endParaRPr lang="zh-TW" altLang="en-US"/>
        </a:p>
      </dgm:t>
    </dgm:pt>
    <dgm:pt modelId="{269D453F-511F-4C15-BE2A-A3DE46AD9868}">
      <dgm:prSet phldrT="[文字]"/>
      <dgm:spPr/>
      <dgm:t>
        <a:bodyPr/>
        <a:lstStyle/>
        <a:p>
          <a:r>
            <a:rPr lang="zh-TW" altLang="en-US" dirty="0">
              <a:latin typeface="標楷體" panose="03000509000000000000" pitchFamily="65" charset="-120"/>
              <a:ea typeface="標楷體" panose="03000509000000000000" pitchFamily="65" charset="-120"/>
            </a:rPr>
            <a:t>規劃</a:t>
          </a:r>
          <a:endParaRPr lang="en-US" altLang="zh-TW" dirty="0">
            <a:latin typeface="標楷體" panose="03000509000000000000" pitchFamily="65" charset="-120"/>
            <a:ea typeface="標楷體" panose="03000509000000000000" pitchFamily="65" charset="-120"/>
          </a:endParaRPr>
        </a:p>
        <a:p>
          <a:r>
            <a:rPr lang="zh-TW" altLang="en-US" dirty="0">
              <a:latin typeface="標楷體" panose="03000509000000000000" pitchFamily="65" charset="-120"/>
              <a:ea typeface="標楷體" panose="03000509000000000000" pitchFamily="65" charset="-120"/>
            </a:rPr>
            <a:t>設計</a:t>
          </a:r>
        </a:p>
      </dgm:t>
    </dgm:pt>
    <dgm:pt modelId="{C6141073-A291-4FFF-8D9A-6D54FF674092}" type="parTrans" cxnId="{F135E383-7D78-430B-99AB-BE14136DBBF1}">
      <dgm:prSet/>
      <dgm:spPr/>
      <dgm:t>
        <a:bodyPr/>
        <a:lstStyle/>
        <a:p>
          <a:endParaRPr lang="zh-TW" altLang="en-US"/>
        </a:p>
      </dgm:t>
    </dgm:pt>
    <dgm:pt modelId="{79841322-8CA4-4772-8614-AC4EA27BF589}" type="sibTrans" cxnId="{F135E383-7D78-430B-99AB-BE14136DBBF1}">
      <dgm:prSet/>
      <dgm:spPr/>
      <dgm:t>
        <a:bodyPr/>
        <a:lstStyle/>
        <a:p>
          <a:endParaRPr lang="zh-TW" altLang="en-US"/>
        </a:p>
      </dgm:t>
    </dgm:pt>
    <dgm:pt modelId="{EDF14153-60B0-428B-B0E0-AB7FA9E6B107}">
      <dgm:prSet phldrT="[文字]"/>
      <dgm:spPr/>
      <dgm:t>
        <a:bodyPr/>
        <a:lstStyle/>
        <a:p>
          <a:r>
            <a:rPr lang="zh-TW" altLang="en-US" dirty="0">
              <a:latin typeface="標楷體" panose="03000509000000000000" pitchFamily="65" charset="-120"/>
              <a:ea typeface="標楷體" panose="03000509000000000000" pitchFamily="65" charset="-120"/>
            </a:rPr>
            <a:t>採購</a:t>
          </a:r>
          <a:endParaRPr lang="en-US" altLang="zh-TW" dirty="0">
            <a:latin typeface="標楷體" panose="03000509000000000000" pitchFamily="65" charset="-120"/>
            <a:ea typeface="標楷體" panose="03000509000000000000" pitchFamily="65" charset="-120"/>
          </a:endParaRPr>
        </a:p>
        <a:p>
          <a:r>
            <a:rPr lang="zh-TW" altLang="en-US" dirty="0">
              <a:latin typeface="標楷體" panose="03000509000000000000" pitchFamily="65" charset="-120"/>
              <a:ea typeface="標楷體" panose="03000509000000000000" pitchFamily="65" charset="-120"/>
            </a:rPr>
            <a:t>發包</a:t>
          </a:r>
        </a:p>
      </dgm:t>
    </dgm:pt>
    <dgm:pt modelId="{0E1D3EB2-5DF8-4B39-AA5A-1209A20C7739}" type="parTrans" cxnId="{7E7AB79B-5E49-48EB-8EC0-6C7FB82CFC48}">
      <dgm:prSet/>
      <dgm:spPr/>
      <dgm:t>
        <a:bodyPr/>
        <a:lstStyle/>
        <a:p>
          <a:endParaRPr lang="zh-TW" altLang="en-US"/>
        </a:p>
      </dgm:t>
    </dgm:pt>
    <dgm:pt modelId="{ADEFD351-9A31-4AB4-873D-9AE12A34D168}" type="sibTrans" cxnId="{7E7AB79B-5E49-48EB-8EC0-6C7FB82CFC48}">
      <dgm:prSet/>
      <dgm:spPr/>
      <dgm:t>
        <a:bodyPr/>
        <a:lstStyle/>
        <a:p>
          <a:endParaRPr lang="zh-TW" altLang="en-US"/>
        </a:p>
      </dgm:t>
    </dgm:pt>
    <dgm:pt modelId="{A0696B41-BDF2-48A6-8A76-2105ED0960AF}">
      <dgm:prSet phldrT="[文字]"/>
      <dgm:spPr/>
      <dgm:t>
        <a:bodyPr/>
        <a:lstStyle/>
        <a:p>
          <a:r>
            <a:rPr lang="zh-TW" altLang="en-US" dirty="0">
              <a:latin typeface="標楷體" panose="03000509000000000000" pitchFamily="65" charset="-120"/>
              <a:ea typeface="標楷體" panose="03000509000000000000" pitchFamily="65" charset="-120"/>
            </a:rPr>
            <a:t>工程</a:t>
          </a:r>
          <a:endParaRPr lang="en-US" altLang="zh-TW" dirty="0">
            <a:latin typeface="標楷體" panose="03000509000000000000" pitchFamily="65" charset="-120"/>
            <a:ea typeface="標楷體" panose="03000509000000000000" pitchFamily="65" charset="-120"/>
          </a:endParaRPr>
        </a:p>
        <a:p>
          <a:r>
            <a:rPr lang="zh-TW" altLang="en-US" dirty="0">
              <a:latin typeface="標楷體" panose="03000509000000000000" pitchFamily="65" charset="-120"/>
              <a:ea typeface="標楷體" panose="03000509000000000000" pitchFamily="65" charset="-120"/>
            </a:rPr>
            <a:t>施工</a:t>
          </a:r>
        </a:p>
      </dgm:t>
    </dgm:pt>
    <dgm:pt modelId="{DC0D0C79-1FF3-4A90-AF60-D38926ECE94E}" type="parTrans" cxnId="{1FD06EA8-4625-4FE8-B714-7B86B8CD2A2E}">
      <dgm:prSet/>
      <dgm:spPr/>
      <dgm:t>
        <a:bodyPr/>
        <a:lstStyle/>
        <a:p>
          <a:endParaRPr lang="zh-TW" altLang="en-US"/>
        </a:p>
      </dgm:t>
    </dgm:pt>
    <dgm:pt modelId="{50A73326-705F-41C8-B6EE-DD6AD9ED4599}" type="sibTrans" cxnId="{1FD06EA8-4625-4FE8-B714-7B86B8CD2A2E}">
      <dgm:prSet/>
      <dgm:spPr/>
      <dgm:t>
        <a:bodyPr/>
        <a:lstStyle/>
        <a:p>
          <a:endParaRPr lang="zh-TW" altLang="en-US"/>
        </a:p>
      </dgm:t>
    </dgm:pt>
    <dgm:pt modelId="{56E05A4A-DD2B-47FE-AE97-936727CDB6F8}">
      <dgm:prSet phldrT="[文字]"/>
      <dgm:spPr/>
      <dgm:t>
        <a:bodyPr/>
        <a:lstStyle/>
        <a:p>
          <a:r>
            <a:rPr lang="zh-TW" altLang="en-US" dirty="0">
              <a:latin typeface="標楷體" panose="03000509000000000000" pitchFamily="65" charset="-120"/>
              <a:ea typeface="標楷體" panose="03000509000000000000" pitchFamily="65" charset="-120"/>
            </a:rPr>
            <a:t>驗收</a:t>
          </a:r>
          <a:endParaRPr lang="en-US" altLang="zh-TW" dirty="0">
            <a:latin typeface="標楷體" panose="03000509000000000000" pitchFamily="65" charset="-120"/>
            <a:ea typeface="標楷體" panose="03000509000000000000" pitchFamily="65" charset="-120"/>
          </a:endParaRPr>
        </a:p>
        <a:p>
          <a:r>
            <a:rPr lang="zh-TW" altLang="en-US" dirty="0">
              <a:latin typeface="標楷體" panose="03000509000000000000" pitchFamily="65" charset="-120"/>
              <a:ea typeface="標楷體" panose="03000509000000000000" pitchFamily="65" charset="-120"/>
            </a:rPr>
            <a:t>交屋</a:t>
          </a:r>
          <a:endParaRPr lang="en-US" altLang="zh-TW" dirty="0">
            <a:latin typeface="標楷體" panose="03000509000000000000" pitchFamily="65" charset="-120"/>
            <a:ea typeface="標楷體" panose="03000509000000000000" pitchFamily="65" charset="-120"/>
          </a:endParaRPr>
        </a:p>
      </dgm:t>
    </dgm:pt>
    <dgm:pt modelId="{B0D2D5D6-5EAD-4D15-906D-6887CCF2A90E}" type="parTrans" cxnId="{6A3D3C88-25E8-42BD-BFD5-7A71D79B628C}">
      <dgm:prSet/>
      <dgm:spPr/>
      <dgm:t>
        <a:bodyPr/>
        <a:lstStyle/>
        <a:p>
          <a:endParaRPr lang="zh-TW" altLang="en-US"/>
        </a:p>
      </dgm:t>
    </dgm:pt>
    <dgm:pt modelId="{BCDAACBC-2F3C-4C83-96BF-3AD1CAC34CAD}" type="sibTrans" cxnId="{6A3D3C88-25E8-42BD-BFD5-7A71D79B628C}">
      <dgm:prSet/>
      <dgm:spPr/>
      <dgm:t>
        <a:bodyPr/>
        <a:lstStyle/>
        <a:p>
          <a:endParaRPr lang="zh-TW" altLang="en-US"/>
        </a:p>
      </dgm:t>
    </dgm:pt>
    <dgm:pt modelId="{8DEDCA16-A47A-4EA3-89C1-14158949C540}">
      <dgm:prSet phldrT="[文字]"/>
      <dgm:spPr/>
      <dgm:t>
        <a:bodyPr/>
        <a:lstStyle/>
        <a:p>
          <a:r>
            <a:rPr lang="zh-TW" altLang="en-US" dirty="0">
              <a:latin typeface="標楷體" panose="03000509000000000000" pitchFamily="65" charset="-120"/>
              <a:ea typeface="標楷體" panose="03000509000000000000" pitchFamily="65" charset="-120"/>
            </a:rPr>
            <a:t>客服</a:t>
          </a:r>
          <a:endParaRPr lang="en-US" altLang="zh-TW" dirty="0">
            <a:latin typeface="標楷體" panose="03000509000000000000" pitchFamily="65" charset="-120"/>
            <a:ea typeface="標楷體" panose="03000509000000000000" pitchFamily="65" charset="-120"/>
          </a:endParaRPr>
        </a:p>
        <a:p>
          <a:r>
            <a:rPr lang="zh-TW" altLang="en-US" dirty="0">
              <a:latin typeface="標楷體" panose="03000509000000000000" pitchFamily="65" charset="-120"/>
              <a:ea typeface="標楷體" panose="03000509000000000000" pitchFamily="65" charset="-120"/>
            </a:rPr>
            <a:t>保固</a:t>
          </a:r>
          <a:endParaRPr lang="en-US" altLang="zh-TW" dirty="0">
            <a:latin typeface="標楷體" panose="03000509000000000000" pitchFamily="65" charset="-120"/>
            <a:ea typeface="標楷體" panose="03000509000000000000" pitchFamily="65" charset="-120"/>
          </a:endParaRPr>
        </a:p>
      </dgm:t>
    </dgm:pt>
    <dgm:pt modelId="{8B065D9D-CCAE-483E-B96B-49C677505F24}" type="parTrans" cxnId="{C434B42B-B2B6-448F-A11E-5769AB0D5B62}">
      <dgm:prSet/>
      <dgm:spPr/>
      <dgm:t>
        <a:bodyPr/>
        <a:lstStyle/>
        <a:p>
          <a:endParaRPr lang="zh-TW" altLang="en-US"/>
        </a:p>
      </dgm:t>
    </dgm:pt>
    <dgm:pt modelId="{C11DCB29-6392-4E73-AB9C-7B3E8C82CD64}" type="sibTrans" cxnId="{C434B42B-B2B6-448F-A11E-5769AB0D5B62}">
      <dgm:prSet/>
      <dgm:spPr/>
      <dgm:t>
        <a:bodyPr/>
        <a:lstStyle/>
        <a:p>
          <a:endParaRPr lang="zh-TW" altLang="en-US"/>
        </a:p>
      </dgm:t>
    </dgm:pt>
    <dgm:pt modelId="{DFE28437-DBE5-453F-AC7F-5E4E6E82BAA6}" type="pres">
      <dgm:prSet presAssocID="{1A255C3F-2A75-436D-9A89-82089F78D450}" presName="Name0" presStyleCnt="0">
        <dgm:presLayoutVars>
          <dgm:chMax val="1"/>
          <dgm:dir/>
          <dgm:animLvl val="ctr"/>
          <dgm:resizeHandles val="exact"/>
        </dgm:presLayoutVars>
      </dgm:prSet>
      <dgm:spPr/>
    </dgm:pt>
    <dgm:pt modelId="{257EA143-14F7-4C39-A0CA-E9516ABADDA7}" type="pres">
      <dgm:prSet presAssocID="{13E27089-A1DB-4BA0-90E6-9F0A8421515B}" presName="centerShape" presStyleLbl="node0" presStyleIdx="0" presStyleCnt="1"/>
      <dgm:spPr/>
    </dgm:pt>
    <dgm:pt modelId="{1CCE6D10-B30A-4723-8EC8-D29596DD1027}" type="pres">
      <dgm:prSet presAssocID="{F7B887B4-6139-4D31-B55C-B1CF6B186B74}" presName="parTrans" presStyleLbl="sibTrans2D1" presStyleIdx="0" presStyleCnt="6"/>
      <dgm:spPr/>
    </dgm:pt>
    <dgm:pt modelId="{D728801B-5421-46F0-BF81-1ADD96413186}" type="pres">
      <dgm:prSet presAssocID="{F7B887B4-6139-4D31-B55C-B1CF6B186B74}" presName="connectorText" presStyleLbl="sibTrans2D1" presStyleIdx="0" presStyleCnt="6"/>
      <dgm:spPr/>
    </dgm:pt>
    <dgm:pt modelId="{8CF36D72-2610-44B6-8EA0-E39152EF2C3D}" type="pres">
      <dgm:prSet presAssocID="{D77F5636-F04B-42B3-8341-46146A64B49B}" presName="node" presStyleLbl="node1" presStyleIdx="0" presStyleCnt="6">
        <dgm:presLayoutVars>
          <dgm:bulletEnabled val="1"/>
        </dgm:presLayoutVars>
      </dgm:prSet>
      <dgm:spPr/>
    </dgm:pt>
    <dgm:pt modelId="{98A575FC-E2E7-4667-9E9E-1CC2F4F3A0EE}" type="pres">
      <dgm:prSet presAssocID="{C6141073-A291-4FFF-8D9A-6D54FF674092}" presName="parTrans" presStyleLbl="sibTrans2D1" presStyleIdx="1" presStyleCnt="6"/>
      <dgm:spPr/>
    </dgm:pt>
    <dgm:pt modelId="{588121DC-39AB-4C4E-936B-D48008A02EE3}" type="pres">
      <dgm:prSet presAssocID="{C6141073-A291-4FFF-8D9A-6D54FF674092}" presName="connectorText" presStyleLbl="sibTrans2D1" presStyleIdx="1" presStyleCnt="6"/>
      <dgm:spPr/>
    </dgm:pt>
    <dgm:pt modelId="{A562990A-48B9-44E6-A2BE-CB362E6A8CC1}" type="pres">
      <dgm:prSet presAssocID="{269D453F-511F-4C15-BE2A-A3DE46AD9868}" presName="node" presStyleLbl="node1" presStyleIdx="1" presStyleCnt="6">
        <dgm:presLayoutVars>
          <dgm:bulletEnabled val="1"/>
        </dgm:presLayoutVars>
      </dgm:prSet>
      <dgm:spPr/>
    </dgm:pt>
    <dgm:pt modelId="{95252996-638B-4819-A2BF-467C81446DC0}" type="pres">
      <dgm:prSet presAssocID="{0E1D3EB2-5DF8-4B39-AA5A-1209A20C7739}" presName="parTrans" presStyleLbl="sibTrans2D1" presStyleIdx="2" presStyleCnt="6"/>
      <dgm:spPr/>
    </dgm:pt>
    <dgm:pt modelId="{20DBCF31-AC0C-46B1-AC3D-404F70BCF1D0}" type="pres">
      <dgm:prSet presAssocID="{0E1D3EB2-5DF8-4B39-AA5A-1209A20C7739}" presName="connectorText" presStyleLbl="sibTrans2D1" presStyleIdx="2" presStyleCnt="6"/>
      <dgm:spPr/>
    </dgm:pt>
    <dgm:pt modelId="{E9739A48-BDEE-4B69-BCDE-BB30AB3DB469}" type="pres">
      <dgm:prSet presAssocID="{EDF14153-60B0-428B-B0E0-AB7FA9E6B107}" presName="node" presStyleLbl="node1" presStyleIdx="2" presStyleCnt="6">
        <dgm:presLayoutVars>
          <dgm:bulletEnabled val="1"/>
        </dgm:presLayoutVars>
      </dgm:prSet>
      <dgm:spPr/>
    </dgm:pt>
    <dgm:pt modelId="{DFA9AC4B-267F-474B-B081-B655C475B03B}" type="pres">
      <dgm:prSet presAssocID="{DC0D0C79-1FF3-4A90-AF60-D38926ECE94E}" presName="parTrans" presStyleLbl="sibTrans2D1" presStyleIdx="3" presStyleCnt="6"/>
      <dgm:spPr/>
    </dgm:pt>
    <dgm:pt modelId="{345C57B6-EA48-424D-9CF5-7D16210658E9}" type="pres">
      <dgm:prSet presAssocID="{DC0D0C79-1FF3-4A90-AF60-D38926ECE94E}" presName="connectorText" presStyleLbl="sibTrans2D1" presStyleIdx="3" presStyleCnt="6"/>
      <dgm:spPr/>
    </dgm:pt>
    <dgm:pt modelId="{D97CC139-9DF1-4235-B39B-AD9F48925CD2}" type="pres">
      <dgm:prSet presAssocID="{A0696B41-BDF2-48A6-8A76-2105ED0960AF}" presName="node" presStyleLbl="node1" presStyleIdx="3" presStyleCnt="6">
        <dgm:presLayoutVars>
          <dgm:bulletEnabled val="1"/>
        </dgm:presLayoutVars>
      </dgm:prSet>
      <dgm:spPr/>
    </dgm:pt>
    <dgm:pt modelId="{2AD7B101-7371-40FD-BFFE-4BC55E2B604F}" type="pres">
      <dgm:prSet presAssocID="{B0D2D5D6-5EAD-4D15-906D-6887CCF2A90E}" presName="parTrans" presStyleLbl="sibTrans2D1" presStyleIdx="4" presStyleCnt="6"/>
      <dgm:spPr/>
    </dgm:pt>
    <dgm:pt modelId="{FD3342E0-2153-40A2-A5C1-E6F8726EDE72}" type="pres">
      <dgm:prSet presAssocID="{B0D2D5D6-5EAD-4D15-906D-6887CCF2A90E}" presName="connectorText" presStyleLbl="sibTrans2D1" presStyleIdx="4" presStyleCnt="6"/>
      <dgm:spPr/>
    </dgm:pt>
    <dgm:pt modelId="{77D4DF32-3CC9-45A9-B0A6-E43936DBFB7E}" type="pres">
      <dgm:prSet presAssocID="{56E05A4A-DD2B-47FE-AE97-936727CDB6F8}" presName="node" presStyleLbl="node1" presStyleIdx="4" presStyleCnt="6">
        <dgm:presLayoutVars>
          <dgm:bulletEnabled val="1"/>
        </dgm:presLayoutVars>
      </dgm:prSet>
      <dgm:spPr/>
    </dgm:pt>
    <dgm:pt modelId="{1A9647BD-5114-437D-A399-FB9DFAE4565C}" type="pres">
      <dgm:prSet presAssocID="{8B065D9D-CCAE-483E-B96B-49C677505F24}" presName="parTrans" presStyleLbl="sibTrans2D1" presStyleIdx="5" presStyleCnt="6"/>
      <dgm:spPr/>
    </dgm:pt>
    <dgm:pt modelId="{C48A9A0B-D351-41DF-A271-ADB4BF7290E1}" type="pres">
      <dgm:prSet presAssocID="{8B065D9D-CCAE-483E-B96B-49C677505F24}" presName="connectorText" presStyleLbl="sibTrans2D1" presStyleIdx="5" presStyleCnt="6"/>
      <dgm:spPr/>
    </dgm:pt>
    <dgm:pt modelId="{A96EF706-B9B1-4683-A755-F8CD62798BB4}" type="pres">
      <dgm:prSet presAssocID="{8DEDCA16-A47A-4EA3-89C1-14158949C540}" presName="node" presStyleLbl="node1" presStyleIdx="5" presStyleCnt="6">
        <dgm:presLayoutVars>
          <dgm:bulletEnabled val="1"/>
        </dgm:presLayoutVars>
      </dgm:prSet>
      <dgm:spPr/>
    </dgm:pt>
  </dgm:ptLst>
  <dgm:cxnLst>
    <dgm:cxn modelId="{939D2002-5038-4445-8A94-5A7F0D11A0EC}" type="presOf" srcId="{56E05A4A-DD2B-47FE-AE97-936727CDB6F8}" destId="{77D4DF32-3CC9-45A9-B0A6-E43936DBFB7E}" srcOrd="0" destOrd="0" presId="urn:microsoft.com/office/officeart/2005/8/layout/radial5"/>
    <dgm:cxn modelId="{36FDF605-6470-4BB2-9565-A19839A367CD}" type="presOf" srcId="{8B065D9D-CCAE-483E-B96B-49C677505F24}" destId="{C48A9A0B-D351-41DF-A271-ADB4BF7290E1}" srcOrd="1" destOrd="0" presId="urn:microsoft.com/office/officeart/2005/8/layout/radial5"/>
    <dgm:cxn modelId="{585DEE0B-09EA-4E73-8933-A61CF039BC31}" type="presOf" srcId="{C6141073-A291-4FFF-8D9A-6D54FF674092}" destId="{588121DC-39AB-4C4E-936B-D48008A02EE3}" srcOrd="1" destOrd="0" presId="urn:microsoft.com/office/officeart/2005/8/layout/radial5"/>
    <dgm:cxn modelId="{9231A711-8E6A-4690-9535-97C65943F1F5}" type="presOf" srcId="{C6141073-A291-4FFF-8D9A-6D54FF674092}" destId="{98A575FC-E2E7-4667-9E9E-1CC2F4F3A0EE}" srcOrd="0" destOrd="0" presId="urn:microsoft.com/office/officeart/2005/8/layout/radial5"/>
    <dgm:cxn modelId="{29B83014-DFD3-486F-A676-A9F3EF738451}" type="presOf" srcId="{8B065D9D-CCAE-483E-B96B-49C677505F24}" destId="{1A9647BD-5114-437D-A399-FB9DFAE4565C}" srcOrd="0" destOrd="0" presId="urn:microsoft.com/office/officeart/2005/8/layout/radial5"/>
    <dgm:cxn modelId="{D1029717-B79B-4A73-80D7-13CE79734985}" type="presOf" srcId="{13E27089-A1DB-4BA0-90E6-9F0A8421515B}" destId="{257EA143-14F7-4C39-A0CA-E9516ABADDA7}" srcOrd="0" destOrd="0" presId="urn:microsoft.com/office/officeart/2005/8/layout/radial5"/>
    <dgm:cxn modelId="{ECFE2D28-2FFF-457B-A028-2F9ECA023486}" type="presOf" srcId="{F7B887B4-6139-4D31-B55C-B1CF6B186B74}" destId="{D728801B-5421-46F0-BF81-1ADD96413186}" srcOrd="1" destOrd="0" presId="urn:microsoft.com/office/officeart/2005/8/layout/radial5"/>
    <dgm:cxn modelId="{C434B42B-B2B6-448F-A11E-5769AB0D5B62}" srcId="{13E27089-A1DB-4BA0-90E6-9F0A8421515B}" destId="{8DEDCA16-A47A-4EA3-89C1-14158949C540}" srcOrd="5" destOrd="0" parTransId="{8B065D9D-CCAE-483E-B96B-49C677505F24}" sibTransId="{C11DCB29-6392-4E73-AB9C-7B3E8C82CD64}"/>
    <dgm:cxn modelId="{7A327234-3294-41DF-B70C-D0D9A5F42C5C}" srcId="{1A255C3F-2A75-436D-9A89-82089F78D450}" destId="{13E27089-A1DB-4BA0-90E6-9F0A8421515B}" srcOrd="0" destOrd="0" parTransId="{A9204EF7-9EBC-46A3-9364-174FD1319FDD}" sibTransId="{11830DE8-3276-42BC-8ED3-0A463D7CE9DE}"/>
    <dgm:cxn modelId="{8F332538-5379-4B7F-8EA2-117E23B414F1}" type="presOf" srcId="{DC0D0C79-1FF3-4A90-AF60-D38926ECE94E}" destId="{DFA9AC4B-267F-474B-B081-B655C475B03B}" srcOrd="0" destOrd="0" presId="urn:microsoft.com/office/officeart/2005/8/layout/radial5"/>
    <dgm:cxn modelId="{F135E383-7D78-430B-99AB-BE14136DBBF1}" srcId="{13E27089-A1DB-4BA0-90E6-9F0A8421515B}" destId="{269D453F-511F-4C15-BE2A-A3DE46AD9868}" srcOrd="1" destOrd="0" parTransId="{C6141073-A291-4FFF-8D9A-6D54FF674092}" sibTransId="{79841322-8CA4-4772-8614-AC4EA27BF589}"/>
    <dgm:cxn modelId="{6A3D3C88-25E8-42BD-BFD5-7A71D79B628C}" srcId="{13E27089-A1DB-4BA0-90E6-9F0A8421515B}" destId="{56E05A4A-DD2B-47FE-AE97-936727CDB6F8}" srcOrd="4" destOrd="0" parTransId="{B0D2D5D6-5EAD-4D15-906D-6887CCF2A90E}" sibTransId="{BCDAACBC-2F3C-4C83-96BF-3AD1CAC34CAD}"/>
    <dgm:cxn modelId="{7E7AB79B-5E49-48EB-8EC0-6C7FB82CFC48}" srcId="{13E27089-A1DB-4BA0-90E6-9F0A8421515B}" destId="{EDF14153-60B0-428B-B0E0-AB7FA9E6B107}" srcOrd="2" destOrd="0" parTransId="{0E1D3EB2-5DF8-4B39-AA5A-1209A20C7739}" sibTransId="{ADEFD351-9A31-4AB4-873D-9AE12A34D168}"/>
    <dgm:cxn modelId="{1FD06EA8-4625-4FE8-B714-7B86B8CD2A2E}" srcId="{13E27089-A1DB-4BA0-90E6-9F0A8421515B}" destId="{A0696B41-BDF2-48A6-8A76-2105ED0960AF}" srcOrd="3" destOrd="0" parTransId="{DC0D0C79-1FF3-4A90-AF60-D38926ECE94E}" sibTransId="{50A73326-705F-41C8-B6EE-DD6AD9ED4599}"/>
    <dgm:cxn modelId="{E458AEAB-B5B6-4F39-A336-2F2FDE219B25}" type="presOf" srcId="{0E1D3EB2-5DF8-4B39-AA5A-1209A20C7739}" destId="{20DBCF31-AC0C-46B1-AC3D-404F70BCF1D0}" srcOrd="1" destOrd="0" presId="urn:microsoft.com/office/officeart/2005/8/layout/radial5"/>
    <dgm:cxn modelId="{4FC2C0AD-6A59-45CD-BF36-7B86B384765C}" srcId="{13E27089-A1DB-4BA0-90E6-9F0A8421515B}" destId="{D77F5636-F04B-42B3-8341-46146A64B49B}" srcOrd="0" destOrd="0" parTransId="{F7B887B4-6139-4D31-B55C-B1CF6B186B74}" sibTransId="{3B31BA9C-9260-45E9-88C0-2DC48FB90AA1}"/>
    <dgm:cxn modelId="{EE66E0B4-940A-440E-B0E2-18367B63456C}" type="presOf" srcId="{269D453F-511F-4C15-BE2A-A3DE46AD9868}" destId="{A562990A-48B9-44E6-A2BE-CB362E6A8CC1}" srcOrd="0" destOrd="0" presId="urn:microsoft.com/office/officeart/2005/8/layout/radial5"/>
    <dgm:cxn modelId="{FF5271BD-333E-474F-A7A4-4613B384F763}" type="presOf" srcId="{DC0D0C79-1FF3-4A90-AF60-D38926ECE94E}" destId="{345C57B6-EA48-424D-9CF5-7D16210658E9}" srcOrd="1" destOrd="0" presId="urn:microsoft.com/office/officeart/2005/8/layout/radial5"/>
    <dgm:cxn modelId="{EF8AE6C9-934F-4DD1-A832-21E868BADEC3}" type="presOf" srcId="{EDF14153-60B0-428B-B0E0-AB7FA9E6B107}" destId="{E9739A48-BDEE-4B69-BCDE-BB30AB3DB469}" srcOrd="0" destOrd="0" presId="urn:microsoft.com/office/officeart/2005/8/layout/radial5"/>
    <dgm:cxn modelId="{B063CCD2-1427-4661-BA32-8873FB2C9D31}" type="presOf" srcId="{F7B887B4-6139-4D31-B55C-B1CF6B186B74}" destId="{1CCE6D10-B30A-4723-8EC8-D29596DD1027}" srcOrd="0" destOrd="0" presId="urn:microsoft.com/office/officeart/2005/8/layout/radial5"/>
    <dgm:cxn modelId="{6B120DDA-9920-4C17-B232-7645D671B08D}" type="presOf" srcId="{A0696B41-BDF2-48A6-8A76-2105ED0960AF}" destId="{D97CC139-9DF1-4235-B39B-AD9F48925CD2}" srcOrd="0" destOrd="0" presId="urn:microsoft.com/office/officeart/2005/8/layout/radial5"/>
    <dgm:cxn modelId="{023025E5-D81E-470D-ACDB-7DC02AF08410}" type="presOf" srcId="{B0D2D5D6-5EAD-4D15-906D-6887CCF2A90E}" destId="{FD3342E0-2153-40A2-A5C1-E6F8726EDE72}" srcOrd="1" destOrd="0" presId="urn:microsoft.com/office/officeart/2005/8/layout/radial5"/>
    <dgm:cxn modelId="{B174E4E9-F266-4058-B81F-029869EEF1F6}" type="presOf" srcId="{B0D2D5D6-5EAD-4D15-906D-6887CCF2A90E}" destId="{2AD7B101-7371-40FD-BFFE-4BC55E2B604F}" srcOrd="0" destOrd="0" presId="urn:microsoft.com/office/officeart/2005/8/layout/radial5"/>
    <dgm:cxn modelId="{559141ED-EAC7-493D-A04F-3820AB95B1C5}" type="presOf" srcId="{D77F5636-F04B-42B3-8341-46146A64B49B}" destId="{8CF36D72-2610-44B6-8EA0-E39152EF2C3D}" srcOrd="0" destOrd="0" presId="urn:microsoft.com/office/officeart/2005/8/layout/radial5"/>
    <dgm:cxn modelId="{27929EF0-053A-4C93-9DA1-62E80CB1E1A5}" type="presOf" srcId="{0E1D3EB2-5DF8-4B39-AA5A-1209A20C7739}" destId="{95252996-638B-4819-A2BF-467C81446DC0}" srcOrd="0" destOrd="0" presId="urn:microsoft.com/office/officeart/2005/8/layout/radial5"/>
    <dgm:cxn modelId="{B6BF86F1-7190-4F4C-BF42-59CAB255C1DB}" type="presOf" srcId="{8DEDCA16-A47A-4EA3-89C1-14158949C540}" destId="{A96EF706-B9B1-4683-A755-F8CD62798BB4}" srcOrd="0" destOrd="0" presId="urn:microsoft.com/office/officeart/2005/8/layout/radial5"/>
    <dgm:cxn modelId="{CCAABCF8-0AA5-41B7-AE51-E28CA8A44673}" type="presOf" srcId="{1A255C3F-2A75-436D-9A89-82089F78D450}" destId="{DFE28437-DBE5-453F-AC7F-5E4E6E82BAA6}" srcOrd="0" destOrd="0" presId="urn:microsoft.com/office/officeart/2005/8/layout/radial5"/>
    <dgm:cxn modelId="{8660F5BD-ED88-4565-BEC6-39B50C687062}" type="presParOf" srcId="{DFE28437-DBE5-453F-AC7F-5E4E6E82BAA6}" destId="{257EA143-14F7-4C39-A0CA-E9516ABADDA7}" srcOrd="0" destOrd="0" presId="urn:microsoft.com/office/officeart/2005/8/layout/radial5"/>
    <dgm:cxn modelId="{1FFFD432-0447-4E7B-BE7D-6E88940E7910}" type="presParOf" srcId="{DFE28437-DBE5-453F-AC7F-5E4E6E82BAA6}" destId="{1CCE6D10-B30A-4723-8EC8-D29596DD1027}" srcOrd="1" destOrd="0" presId="urn:microsoft.com/office/officeart/2005/8/layout/radial5"/>
    <dgm:cxn modelId="{A6EE3B73-D61C-4FE7-9A5A-DBB7FCCA8EAC}" type="presParOf" srcId="{1CCE6D10-B30A-4723-8EC8-D29596DD1027}" destId="{D728801B-5421-46F0-BF81-1ADD96413186}" srcOrd="0" destOrd="0" presId="urn:microsoft.com/office/officeart/2005/8/layout/radial5"/>
    <dgm:cxn modelId="{1DC091FA-FC5F-48CF-BF4F-A53D96F1123F}" type="presParOf" srcId="{DFE28437-DBE5-453F-AC7F-5E4E6E82BAA6}" destId="{8CF36D72-2610-44B6-8EA0-E39152EF2C3D}" srcOrd="2" destOrd="0" presId="urn:microsoft.com/office/officeart/2005/8/layout/radial5"/>
    <dgm:cxn modelId="{809789D6-F102-429B-ACBD-73FC8F92AB08}" type="presParOf" srcId="{DFE28437-DBE5-453F-AC7F-5E4E6E82BAA6}" destId="{98A575FC-E2E7-4667-9E9E-1CC2F4F3A0EE}" srcOrd="3" destOrd="0" presId="urn:microsoft.com/office/officeart/2005/8/layout/radial5"/>
    <dgm:cxn modelId="{7838FD1E-0473-4B70-9708-F616D8D302C2}" type="presParOf" srcId="{98A575FC-E2E7-4667-9E9E-1CC2F4F3A0EE}" destId="{588121DC-39AB-4C4E-936B-D48008A02EE3}" srcOrd="0" destOrd="0" presId="urn:microsoft.com/office/officeart/2005/8/layout/radial5"/>
    <dgm:cxn modelId="{922D2497-C2B5-4851-AF50-0E29BBBB5C73}" type="presParOf" srcId="{DFE28437-DBE5-453F-AC7F-5E4E6E82BAA6}" destId="{A562990A-48B9-44E6-A2BE-CB362E6A8CC1}" srcOrd="4" destOrd="0" presId="urn:microsoft.com/office/officeart/2005/8/layout/radial5"/>
    <dgm:cxn modelId="{997D0A80-BF93-4CFD-BD2A-E9EE31C82EEF}" type="presParOf" srcId="{DFE28437-DBE5-453F-AC7F-5E4E6E82BAA6}" destId="{95252996-638B-4819-A2BF-467C81446DC0}" srcOrd="5" destOrd="0" presId="urn:microsoft.com/office/officeart/2005/8/layout/radial5"/>
    <dgm:cxn modelId="{956337D8-2026-47D4-82D5-8B9ED0DD2ABA}" type="presParOf" srcId="{95252996-638B-4819-A2BF-467C81446DC0}" destId="{20DBCF31-AC0C-46B1-AC3D-404F70BCF1D0}" srcOrd="0" destOrd="0" presId="urn:microsoft.com/office/officeart/2005/8/layout/radial5"/>
    <dgm:cxn modelId="{84B58BA9-C051-4623-B7F9-988DE6E5A164}" type="presParOf" srcId="{DFE28437-DBE5-453F-AC7F-5E4E6E82BAA6}" destId="{E9739A48-BDEE-4B69-BCDE-BB30AB3DB469}" srcOrd="6" destOrd="0" presId="urn:microsoft.com/office/officeart/2005/8/layout/radial5"/>
    <dgm:cxn modelId="{A93BBA90-FC01-4202-97AD-A3D861A258CD}" type="presParOf" srcId="{DFE28437-DBE5-453F-AC7F-5E4E6E82BAA6}" destId="{DFA9AC4B-267F-474B-B081-B655C475B03B}" srcOrd="7" destOrd="0" presId="urn:microsoft.com/office/officeart/2005/8/layout/radial5"/>
    <dgm:cxn modelId="{B1209AA0-2DBA-4CEE-AB79-E15AF9BF5259}" type="presParOf" srcId="{DFA9AC4B-267F-474B-B081-B655C475B03B}" destId="{345C57B6-EA48-424D-9CF5-7D16210658E9}" srcOrd="0" destOrd="0" presId="urn:microsoft.com/office/officeart/2005/8/layout/radial5"/>
    <dgm:cxn modelId="{5729BAB0-02AE-4E42-9D4B-6ED699CE0CA6}" type="presParOf" srcId="{DFE28437-DBE5-453F-AC7F-5E4E6E82BAA6}" destId="{D97CC139-9DF1-4235-B39B-AD9F48925CD2}" srcOrd="8" destOrd="0" presId="urn:microsoft.com/office/officeart/2005/8/layout/radial5"/>
    <dgm:cxn modelId="{81ED4C86-69ED-4372-93FC-554EFF0D9323}" type="presParOf" srcId="{DFE28437-DBE5-453F-AC7F-5E4E6E82BAA6}" destId="{2AD7B101-7371-40FD-BFFE-4BC55E2B604F}" srcOrd="9" destOrd="0" presId="urn:microsoft.com/office/officeart/2005/8/layout/radial5"/>
    <dgm:cxn modelId="{881BCA11-C760-49B4-AC15-62EC0A2C6AA4}" type="presParOf" srcId="{2AD7B101-7371-40FD-BFFE-4BC55E2B604F}" destId="{FD3342E0-2153-40A2-A5C1-E6F8726EDE72}" srcOrd="0" destOrd="0" presId="urn:microsoft.com/office/officeart/2005/8/layout/radial5"/>
    <dgm:cxn modelId="{DF52DA07-2117-4BB1-BC84-2801DEE14593}" type="presParOf" srcId="{DFE28437-DBE5-453F-AC7F-5E4E6E82BAA6}" destId="{77D4DF32-3CC9-45A9-B0A6-E43936DBFB7E}" srcOrd="10" destOrd="0" presId="urn:microsoft.com/office/officeart/2005/8/layout/radial5"/>
    <dgm:cxn modelId="{278CF88F-D289-4EA7-8666-A99170B3D0F2}" type="presParOf" srcId="{DFE28437-DBE5-453F-AC7F-5E4E6E82BAA6}" destId="{1A9647BD-5114-437D-A399-FB9DFAE4565C}" srcOrd="11" destOrd="0" presId="urn:microsoft.com/office/officeart/2005/8/layout/radial5"/>
    <dgm:cxn modelId="{004AF94A-E92E-45F4-8550-4806A0EAC60D}" type="presParOf" srcId="{1A9647BD-5114-437D-A399-FB9DFAE4565C}" destId="{C48A9A0B-D351-41DF-A271-ADB4BF7290E1}" srcOrd="0" destOrd="0" presId="urn:microsoft.com/office/officeart/2005/8/layout/radial5"/>
    <dgm:cxn modelId="{421B75FA-1D81-43CF-AFB6-4F3A4D748B70}" type="presParOf" srcId="{DFE28437-DBE5-453F-AC7F-5E4E6E82BAA6}" destId="{A96EF706-B9B1-4683-A755-F8CD62798BB4}" srcOrd="12" destOrd="0" presId="urn:microsoft.com/office/officeart/2005/8/layout/radial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57EA143-14F7-4C39-A0CA-E9516ABADDA7}">
      <dsp:nvSpPr>
        <dsp:cNvPr id="0" name=""/>
        <dsp:cNvSpPr/>
      </dsp:nvSpPr>
      <dsp:spPr>
        <a:xfrm>
          <a:off x="3188077" y="2070242"/>
          <a:ext cx="1476139" cy="1476139"/>
        </a:xfrm>
        <a:prstGeom prst="ellipse">
          <a:avLst/>
        </a:prstGeom>
        <a:solidFill>
          <a:schemeClr val="accent6">
            <a:alpha val="8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9370" tIns="39370" rIns="39370" bIns="39370" numCol="1" spcCol="1270" anchor="ctr" anchorCtr="0">
          <a:noAutofit/>
        </a:bodyPr>
        <a:lstStyle/>
        <a:p>
          <a:pPr marL="0" lvl="0" indent="0" algn="ctr" defTabSz="1377950">
            <a:lnSpc>
              <a:spcPct val="90000"/>
            </a:lnSpc>
            <a:spcBef>
              <a:spcPct val="0"/>
            </a:spcBef>
            <a:spcAft>
              <a:spcPct val="35000"/>
            </a:spcAft>
            <a:buNone/>
          </a:pPr>
          <a:r>
            <a:rPr lang="zh-TW" altLang="en-US" sz="3100" kern="1200">
              <a:latin typeface="標楷體" panose="03000509000000000000" pitchFamily="65" charset="-120"/>
              <a:ea typeface="標楷體" panose="03000509000000000000" pitchFamily="65" charset="-120"/>
            </a:rPr>
            <a:t>建築工程</a:t>
          </a:r>
          <a:endParaRPr lang="zh-TW" altLang="en-US" sz="3100" kern="1200" dirty="0">
            <a:latin typeface="標楷體" panose="03000509000000000000" pitchFamily="65" charset="-120"/>
            <a:ea typeface="標楷體" panose="03000509000000000000" pitchFamily="65" charset="-120"/>
          </a:endParaRPr>
        </a:p>
      </dsp:txBody>
      <dsp:txXfrm>
        <a:off x="3404253" y="2286418"/>
        <a:ext cx="1043787" cy="1043787"/>
      </dsp:txXfrm>
    </dsp:sp>
    <dsp:sp modelId="{1CCE6D10-B30A-4723-8EC8-D29596DD1027}">
      <dsp:nvSpPr>
        <dsp:cNvPr id="0" name=""/>
        <dsp:cNvSpPr/>
      </dsp:nvSpPr>
      <dsp:spPr>
        <a:xfrm rot="16200000">
          <a:off x="3769652" y="1532883"/>
          <a:ext cx="312989" cy="501887"/>
        </a:xfrm>
        <a:prstGeom prst="rightArrow">
          <a:avLst>
            <a:gd name="adj1" fmla="val 60000"/>
            <a:gd name="adj2" fmla="val 50000"/>
          </a:avLst>
        </a:prstGeom>
        <a:solidFill>
          <a:schemeClr val="accent6">
            <a:shade val="9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977900">
            <a:lnSpc>
              <a:spcPct val="90000"/>
            </a:lnSpc>
            <a:spcBef>
              <a:spcPct val="0"/>
            </a:spcBef>
            <a:spcAft>
              <a:spcPct val="35000"/>
            </a:spcAft>
            <a:buNone/>
          </a:pPr>
          <a:endParaRPr lang="zh-TW" altLang="en-US" sz="2200" kern="1200"/>
        </a:p>
      </dsp:txBody>
      <dsp:txXfrm>
        <a:off x="3816601" y="1680209"/>
        <a:ext cx="219092" cy="301133"/>
      </dsp:txXfrm>
    </dsp:sp>
    <dsp:sp modelId="{8CF36D72-2610-44B6-8EA0-E39152EF2C3D}">
      <dsp:nvSpPr>
        <dsp:cNvPr id="0" name=""/>
        <dsp:cNvSpPr/>
      </dsp:nvSpPr>
      <dsp:spPr>
        <a:xfrm>
          <a:off x="3188077" y="3555"/>
          <a:ext cx="1476139" cy="1476139"/>
        </a:xfrm>
        <a:prstGeom prst="ellipse">
          <a:avLst/>
        </a:prstGeom>
        <a:solidFill>
          <a:schemeClr val="accent6">
            <a:alpha val="9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1750" tIns="31750" rIns="31750" bIns="31750" numCol="1" spcCol="1270" anchor="ctr" anchorCtr="0">
          <a:noAutofit/>
        </a:bodyPr>
        <a:lstStyle/>
        <a:p>
          <a:pPr marL="0" lvl="0" indent="0" algn="ctr" defTabSz="1111250">
            <a:lnSpc>
              <a:spcPct val="90000"/>
            </a:lnSpc>
            <a:spcBef>
              <a:spcPct val="0"/>
            </a:spcBef>
            <a:spcAft>
              <a:spcPct val="35000"/>
            </a:spcAft>
            <a:buNone/>
          </a:pPr>
          <a:r>
            <a:rPr lang="zh-TW" altLang="en-US" sz="2500" kern="1200" dirty="0">
              <a:latin typeface="標楷體" panose="03000509000000000000" pitchFamily="65" charset="-120"/>
              <a:ea typeface="標楷體" panose="03000509000000000000" pitchFamily="65" charset="-120"/>
            </a:rPr>
            <a:t>可行性評估</a:t>
          </a:r>
        </a:p>
      </dsp:txBody>
      <dsp:txXfrm>
        <a:off x="3404253" y="219731"/>
        <a:ext cx="1043787" cy="1043787"/>
      </dsp:txXfrm>
    </dsp:sp>
    <dsp:sp modelId="{98A575FC-E2E7-4667-9E9E-1CC2F4F3A0EE}">
      <dsp:nvSpPr>
        <dsp:cNvPr id="0" name=""/>
        <dsp:cNvSpPr/>
      </dsp:nvSpPr>
      <dsp:spPr>
        <a:xfrm rot="19800000">
          <a:off x="4656882" y="2045125"/>
          <a:ext cx="312989" cy="501887"/>
        </a:xfrm>
        <a:prstGeom prst="rightArrow">
          <a:avLst>
            <a:gd name="adj1" fmla="val 60000"/>
            <a:gd name="adj2" fmla="val 50000"/>
          </a:avLst>
        </a:prstGeom>
        <a:solidFill>
          <a:schemeClr val="accent6">
            <a:shade val="90000"/>
            <a:hueOff val="0"/>
            <a:satOff val="-7086"/>
            <a:lumOff val="8754"/>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977900">
            <a:lnSpc>
              <a:spcPct val="90000"/>
            </a:lnSpc>
            <a:spcBef>
              <a:spcPct val="0"/>
            </a:spcBef>
            <a:spcAft>
              <a:spcPct val="35000"/>
            </a:spcAft>
            <a:buNone/>
          </a:pPr>
          <a:endParaRPr lang="zh-TW" altLang="en-US" sz="2200" kern="1200"/>
        </a:p>
      </dsp:txBody>
      <dsp:txXfrm>
        <a:off x="4663172" y="2168976"/>
        <a:ext cx="219092" cy="301133"/>
      </dsp:txXfrm>
    </dsp:sp>
    <dsp:sp modelId="{A562990A-48B9-44E6-A2BE-CB362E6A8CC1}">
      <dsp:nvSpPr>
        <dsp:cNvPr id="0" name=""/>
        <dsp:cNvSpPr/>
      </dsp:nvSpPr>
      <dsp:spPr>
        <a:xfrm>
          <a:off x="4977880" y="1036899"/>
          <a:ext cx="1476139" cy="1476139"/>
        </a:xfrm>
        <a:prstGeom prst="ellipse">
          <a:avLst/>
        </a:prstGeom>
        <a:solidFill>
          <a:schemeClr val="accent6">
            <a:alpha val="90000"/>
            <a:hueOff val="0"/>
            <a:satOff val="0"/>
            <a:lumOff val="0"/>
            <a:alphaOff val="-8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1750" tIns="31750" rIns="31750" bIns="31750" numCol="1" spcCol="1270" anchor="ctr" anchorCtr="0">
          <a:noAutofit/>
        </a:bodyPr>
        <a:lstStyle/>
        <a:p>
          <a:pPr marL="0" lvl="0" indent="0" algn="ctr" defTabSz="1111250">
            <a:lnSpc>
              <a:spcPct val="90000"/>
            </a:lnSpc>
            <a:spcBef>
              <a:spcPct val="0"/>
            </a:spcBef>
            <a:spcAft>
              <a:spcPct val="35000"/>
            </a:spcAft>
            <a:buNone/>
          </a:pPr>
          <a:r>
            <a:rPr lang="zh-TW" altLang="en-US" sz="2500" kern="1200" dirty="0">
              <a:latin typeface="標楷體" panose="03000509000000000000" pitchFamily="65" charset="-120"/>
              <a:ea typeface="標楷體" panose="03000509000000000000" pitchFamily="65" charset="-120"/>
            </a:rPr>
            <a:t>規劃</a:t>
          </a:r>
          <a:endParaRPr lang="en-US" altLang="zh-TW" sz="2500" kern="1200" dirty="0">
            <a:latin typeface="標楷體" panose="03000509000000000000" pitchFamily="65" charset="-120"/>
            <a:ea typeface="標楷體" panose="03000509000000000000" pitchFamily="65" charset="-120"/>
          </a:endParaRPr>
        </a:p>
        <a:p>
          <a:pPr marL="0" lvl="0" indent="0" algn="ctr" defTabSz="1111250">
            <a:lnSpc>
              <a:spcPct val="90000"/>
            </a:lnSpc>
            <a:spcBef>
              <a:spcPct val="0"/>
            </a:spcBef>
            <a:spcAft>
              <a:spcPct val="35000"/>
            </a:spcAft>
            <a:buNone/>
          </a:pPr>
          <a:r>
            <a:rPr lang="zh-TW" altLang="en-US" sz="2500" kern="1200" dirty="0">
              <a:latin typeface="標楷體" panose="03000509000000000000" pitchFamily="65" charset="-120"/>
              <a:ea typeface="標楷體" panose="03000509000000000000" pitchFamily="65" charset="-120"/>
            </a:rPr>
            <a:t>設計</a:t>
          </a:r>
        </a:p>
      </dsp:txBody>
      <dsp:txXfrm>
        <a:off x="5194056" y="1253075"/>
        <a:ext cx="1043787" cy="1043787"/>
      </dsp:txXfrm>
    </dsp:sp>
    <dsp:sp modelId="{95252996-638B-4819-A2BF-467C81446DC0}">
      <dsp:nvSpPr>
        <dsp:cNvPr id="0" name=""/>
        <dsp:cNvSpPr/>
      </dsp:nvSpPr>
      <dsp:spPr>
        <a:xfrm rot="1800000">
          <a:off x="4656882" y="3069610"/>
          <a:ext cx="312989" cy="501887"/>
        </a:xfrm>
        <a:prstGeom prst="rightArrow">
          <a:avLst>
            <a:gd name="adj1" fmla="val 60000"/>
            <a:gd name="adj2" fmla="val 50000"/>
          </a:avLst>
        </a:prstGeom>
        <a:solidFill>
          <a:schemeClr val="accent6">
            <a:shade val="90000"/>
            <a:hueOff val="0"/>
            <a:satOff val="-14173"/>
            <a:lumOff val="17508"/>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977900">
            <a:lnSpc>
              <a:spcPct val="90000"/>
            </a:lnSpc>
            <a:spcBef>
              <a:spcPct val="0"/>
            </a:spcBef>
            <a:spcAft>
              <a:spcPct val="35000"/>
            </a:spcAft>
            <a:buNone/>
          </a:pPr>
          <a:endParaRPr lang="zh-TW" altLang="en-US" sz="2200" kern="1200"/>
        </a:p>
      </dsp:txBody>
      <dsp:txXfrm>
        <a:off x="4663172" y="3146513"/>
        <a:ext cx="219092" cy="301133"/>
      </dsp:txXfrm>
    </dsp:sp>
    <dsp:sp modelId="{E9739A48-BDEE-4B69-BCDE-BB30AB3DB469}">
      <dsp:nvSpPr>
        <dsp:cNvPr id="0" name=""/>
        <dsp:cNvSpPr/>
      </dsp:nvSpPr>
      <dsp:spPr>
        <a:xfrm>
          <a:off x="4977880" y="3103585"/>
          <a:ext cx="1476139" cy="1476139"/>
        </a:xfrm>
        <a:prstGeom prst="ellipse">
          <a:avLst/>
        </a:prstGeom>
        <a:solidFill>
          <a:schemeClr val="accent6">
            <a:alpha val="90000"/>
            <a:hueOff val="0"/>
            <a:satOff val="0"/>
            <a:lumOff val="0"/>
            <a:alphaOff val="-16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1750" tIns="31750" rIns="31750" bIns="31750" numCol="1" spcCol="1270" anchor="ctr" anchorCtr="0">
          <a:noAutofit/>
        </a:bodyPr>
        <a:lstStyle/>
        <a:p>
          <a:pPr marL="0" lvl="0" indent="0" algn="ctr" defTabSz="1111250">
            <a:lnSpc>
              <a:spcPct val="90000"/>
            </a:lnSpc>
            <a:spcBef>
              <a:spcPct val="0"/>
            </a:spcBef>
            <a:spcAft>
              <a:spcPct val="35000"/>
            </a:spcAft>
            <a:buNone/>
          </a:pPr>
          <a:r>
            <a:rPr lang="zh-TW" altLang="en-US" sz="2500" kern="1200" dirty="0">
              <a:latin typeface="標楷體" panose="03000509000000000000" pitchFamily="65" charset="-120"/>
              <a:ea typeface="標楷體" panose="03000509000000000000" pitchFamily="65" charset="-120"/>
            </a:rPr>
            <a:t>採購</a:t>
          </a:r>
          <a:endParaRPr lang="en-US" altLang="zh-TW" sz="2500" kern="1200" dirty="0">
            <a:latin typeface="標楷體" panose="03000509000000000000" pitchFamily="65" charset="-120"/>
            <a:ea typeface="標楷體" panose="03000509000000000000" pitchFamily="65" charset="-120"/>
          </a:endParaRPr>
        </a:p>
        <a:p>
          <a:pPr marL="0" lvl="0" indent="0" algn="ctr" defTabSz="1111250">
            <a:lnSpc>
              <a:spcPct val="90000"/>
            </a:lnSpc>
            <a:spcBef>
              <a:spcPct val="0"/>
            </a:spcBef>
            <a:spcAft>
              <a:spcPct val="35000"/>
            </a:spcAft>
            <a:buNone/>
          </a:pPr>
          <a:r>
            <a:rPr lang="zh-TW" altLang="en-US" sz="2500" kern="1200" dirty="0">
              <a:latin typeface="標楷體" panose="03000509000000000000" pitchFamily="65" charset="-120"/>
              <a:ea typeface="標楷體" panose="03000509000000000000" pitchFamily="65" charset="-120"/>
            </a:rPr>
            <a:t>發包</a:t>
          </a:r>
        </a:p>
      </dsp:txBody>
      <dsp:txXfrm>
        <a:off x="5194056" y="3319761"/>
        <a:ext cx="1043787" cy="1043787"/>
      </dsp:txXfrm>
    </dsp:sp>
    <dsp:sp modelId="{DFA9AC4B-267F-474B-B081-B655C475B03B}">
      <dsp:nvSpPr>
        <dsp:cNvPr id="0" name=""/>
        <dsp:cNvSpPr/>
      </dsp:nvSpPr>
      <dsp:spPr>
        <a:xfrm rot="5400000">
          <a:off x="3769652" y="3581853"/>
          <a:ext cx="312989" cy="501887"/>
        </a:xfrm>
        <a:prstGeom prst="rightArrow">
          <a:avLst>
            <a:gd name="adj1" fmla="val 60000"/>
            <a:gd name="adj2" fmla="val 50000"/>
          </a:avLst>
        </a:prstGeom>
        <a:solidFill>
          <a:schemeClr val="accent6">
            <a:shade val="90000"/>
            <a:hueOff val="0"/>
            <a:satOff val="-21259"/>
            <a:lumOff val="26262"/>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977900">
            <a:lnSpc>
              <a:spcPct val="90000"/>
            </a:lnSpc>
            <a:spcBef>
              <a:spcPct val="0"/>
            </a:spcBef>
            <a:spcAft>
              <a:spcPct val="35000"/>
            </a:spcAft>
            <a:buNone/>
          </a:pPr>
          <a:endParaRPr lang="zh-TW" altLang="en-US" sz="2200" kern="1200"/>
        </a:p>
      </dsp:txBody>
      <dsp:txXfrm>
        <a:off x="3816601" y="3635282"/>
        <a:ext cx="219092" cy="301133"/>
      </dsp:txXfrm>
    </dsp:sp>
    <dsp:sp modelId="{D97CC139-9DF1-4235-B39B-AD9F48925CD2}">
      <dsp:nvSpPr>
        <dsp:cNvPr id="0" name=""/>
        <dsp:cNvSpPr/>
      </dsp:nvSpPr>
      <dsp:spPr>
        <a:xfrm>
          <a:off x="3188077" y="4136928"/>
          <a:ext cx="1476139" cy="1476139"/>
        </a:xfrm>
        <a:prstGeom prst="ellipse">
          <a:avLst/>
        </a:prstGeom>
        <a:solidFill>
          <a:schemeClr val="accent6">
            <a:alpha val="90000"/>
            <a:hueOff val="0"/>
            <a:satOff val="0"/>
            <a:lumOff val="0"/>
            <a:alphaOff val="-24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1750" tIns="31750" rIns="31750" bIns="31750" numCol="1" spcCol="1270" anchor="ctr" anchorCtr="0">
          <a:noAutofit/>
        </a:bodyPr>
        <a:lstStyle/>
        <a:p>
          <a:pPr marL="0" lvl="0" indent="0" algn="ctr" defTabSz="1111250">
            <a:lnSpc>
              <a:spcPct val="90000"/>
            </a:lnSpc>
            <a:spcBef>
              <a:spcPct val="0"/>
            </a:spcBef>
            <a:spcAft>
              <a:spcPct val="35000"/>
            </a:spcAft>
            <a:buNone/>
          </a:pPr>
          <a:r>
            <a:rPr lang="zh-TW" altLang="en-US" sz="2500" kern="1200" dirty="0">
              <a:latin typeface="標楷體" panose="03000509000000000000" pitchFamily="65" charset="-120"/>
              <a:ea typeface="標楷體" panose="03000509000000000000" pitchFamily="65" charset="-120"/>
            </a:rPr>
            <a:t>工程</a:t>
          </a:r>
          <a:endParaRPr lang="en-US" altLang="zh-TW" sz="2500" kern="1200" dirty="0">
            <a:latin typeface="標楷體" panose="03000509000000000000" pitchFamily="65" charset="-120"/>
            <a:ea typeface="標楷體" panose="03000509000000000000" pitchFamily="65" charset="-120"/>
          </a:endParaRPr>
        </a:p>
        <a:p>
          <a:pPr marL="0" lvl="0" indent="0" algn="ctr" defTabSz="1111250">
            <a:lnSpc>
              <a:spcPct val="90000"/>
            </a:lnSpc>
            <a:spcBef>
              <a:spcPct val="0"/>
            </a:spcBef>
            <a:spcAft>
              <a:spcPct val="35000"/>
            </a:spcAft>
            <a:buNone/>
          </a:pPr>
          <a:r>
            <a:rPr lang="zh-TW" altLang="en-US" sz="2500" kern="1200" dirty="0">
              <a:latin typeface="標楷體" panose="03000509000000000000" pitchFamily="65" charset="-120"/>
              <a:ea typeface="標楷體" panose="03000509000000000000" pitchFamily="65" charset="-120"/>
            </a:rPr>
            <a:t>施工</a:t>
          </a:r>
        </a:p>
      </dsp:txBody>
      <dsp:txXfrm>
        <a:off x="3404253" y="4353104"/>
        <a:ext cx="1043787" cy="1043787"/>
      </dsp:txXfrm>
    </dsp:sp>
    <dsp:sp modelId="{2AD7B101-7371-40FD-BFFE-4BC55E2B604F}">
      <dsp:nvSpPr>
        <dsp:cNvPr id="0" name=""/>
        <dsp:cNvSpPr/>
      </dsp:nvSpPr>
      <dsp:spPr>
        <a:xfrm rot="9000000">
          <a:off x="2882422" y="3069610"/>
          <a:ext cx="312989" cy="501887"/>
        </a:xfrm>
        <a:prstGeom prst="rightArrow">
          <a:avLst>
            <a:gd name="adj1" fmla="val 60000"/>
            <a:gd name="adj2" fmla="val 50000"/>
          </a:avLst>
        </a:prstGeom>
        <a:solidFill>
          <a:schemeClr val="accent6">
            <a:shade val="90000"/>
            <a:hueOff val="0"/>
            <a:satOff val="-28346"/>
            <a:lumOff val="35016"/>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977900">
            <a:lnSpc>
              <a:spcPct val="90000"/>
            </a:lnSpc>
            <a:spcBef>
              <a:spcPct val="0"/>
            </a:spcBef>
            <a:spcAft>
              <a:spcPct val="35000"/>
            </a:spcAft>
            <a:buNone/>
          </a:pPr>
          <a:endParaRPr lang="zh-TW" altLang="en-US" sz="2200" kern="1200"/>
        </a:p>
      </dsp:txBody>
      <dsp:txXfrm rot="10800000">
        <a:off x="2970029" y="3146513"/>
        <a:ext cx="219092" cy="301133"/>
      </dsp:txXfrm>
    </dsp:sp>
    <dsp:sp modelId="{77D4DF32-3CC9-45A9-B0A6-E43936DBFB7E}">
      <dsp:nvSpPr>
        <dsp:cNvPr id="0" name=""/>
        <dsp:cNvSpPr/>
      </dsp:nvSpPr>
      <dsp:spPr>
        <a:xfrm>
          <a:off x="1398274" y="3103585"/>
          <a:ext cx="1476139" cy="1476139"/>
        </a:xfrm>
        <a:prstGeom prst="ellipse">
          <a:avLst/>
        </a:prstGeom>
        <a:solidFill>
          <a:schemeClr val="accent6">
            <a:alpha val="90000"/>
            <a:hueOff val="0"/>
            <a:satOff val="0"/>
            <a:lumOff val="0"/>
            <a:alphaOff val="-32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1750" tIns="31750" rIns="31750" bIns="31750" numCol="1" spcCol="1270" anchor="ctr" anchorCtr="0">
          <a:noAutofit/>
        </a:bodyPr>
        <a:lstStyle/>
        <a:p>
          <a:pPr marL="0" lvl="0" indent="0" algn="ctr" defTabSz="1111250">
            <a:lnSpc>
              <a:spcPct val="90000"/>
            </a:lnSpc>
            <a:spcBef>
              <a:spcPct val="0"/>
            </a:spcBef>
            <a:spcAft>
              <a:spcPct val="35000"/>
            </a:spcAft>
            <a:buNone/>
          </a:pPr>
          <a:r>
            <a:rPr lang="zh-TW" altLang="en-US" sz="2500" kern="1200" dirty="0">
              <a:latin typeface="標楷體" panose="03000509000000000000" pitchFamily="65" charset="-120"/>
              <a:ea typeface="標楷體" panose="03000509000000000000" pitchFamily="65" charset="-120"/>
            </a:rPr>
            <a:t>驗收</a:t>
          </a:r>
          <a:endParaRPr lang="en-US" altLang="zh-TW" sz="2500" kern="1200" dirty="0">
            <a:latin typeface="標楷體" panose="03000509000000000000" pitchFamily="65" charset="-120"/>
            <a:ea typeface="標楷體" panose="03000509000000000000" pitchFamily="65" charset="-120"/>
          </a:endParaRPr>
        </a:p>
        <a:p>
          <a:pPr marL="0" lvl="0" indent="0" algn="ctr" defTabSz="1111250">
            <a:lnSpc>
              <a:spcPct val="90000"/>
            </a:lnSpc>
            <a:spcBef>
              <a:spcPct val="0"/>
            </a:spcBef>
            <a:spcAft>
              <a:spcPct val="35000"/>
            </a:spcAft>
            <a:buNone/>
          </a:pPr>
          <a:r>
            <a:rPr lang="zh-TW" altLang="en-US" sz="2500" kern="1200" dirty="0">
              <a:latin typeface="標楷體" panose="03000509000000000000" pitchFamily="65" charset="-120"/>
              <a:ea typeface="標楷體" panose="03000509000000000000" pitchFamily="65" charset="-120"/>
            </a:rPr>
            <a:t>交屋</a:t>
          </a:r>
          <a:endParaRPr lang="en-US" altLang="zh-TW" sz="2500" kern="1200" dirty="0">
            <a:latin typeface="標楷體" panose="03000509000000000000" pitchFamily="65" charset="-120"/>
            <a:ea typeface="標楷體" panose="03000509000000000000" pitchFamily="65" charset="-120"/>
          </a:endParaRPr>
        </a:p>
      </dsp:txBody>
      <dsp:txXfrm>
        <a:off x="1614450" y="3319761"/>
        <a:ext cx="1043787" cy="1043787"/>
      </dsp:txXfrm>
    </dsp:sp>
    <dsp:sp modelId="{1A9647BD-5114-437D-A399-FB9DFAE4565C}">
      <dsp:nvSpPr>
        <dsp:cNvPr id="0" name=""/>
        <dsp:cNvSpPr/>
      </dsp:nvSpPr>
      <dsp:spPr>
        <a:xfrm rot="12600000">
          <a:off x="2882422" y="2045125"/>
          <a:ext cx="312989" cy="501887"/>
        </a:xfrm>
        <a:prstGeom prst="rightArrow">
          <a:avLst>
            <a:gd name="adj1" fmla="val 60000"/>
            <a:gd name="adj2" fmla="val 50000"/>
          </a:avLst>
        </a:prstGeom>
        <a:solidFill>
          <a:schemeClr val="accent6">
            <a:shade val="90000"/>
            <a:hueOff val="0"/>
            <a:satOff val="-35432"/>
            <a:lumOff val="4377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977900">
            <a:lnSpc>
              <a:spcPct val="90000"/>
            </a:lnSpc>
            <a:spcBef>
              <a:spcPct val="0"/>
            </a:spcBef>
            <a:spcAft>
              <a:spcPct val="35000"/>
            </a:spcAft>
            <a:buNone/>
          </a:pPr>
          <a:endParaRPr lang="zh-TW" altLang="en-US" sz="2200" kern="1200"/>
        </a:p>
      </dsp:txBody>
      <dsp:txXfrm rot="10800000">
        <a:off x="2970029" y="2168976"/>
        <a:ext cx="219092" cy="301133"/>
      </dsp:txXfrm>
    </dsp:sp>
    <dsp:sp modelId="{A96EF706-B9B1-4683-A755-F8CD62798BB4}">
      <dsp:nvSpPr>
        <dsp:cNvPr id="0" name=""/>
        <dsp:cNvSpPr/>
      </dsp:nvSpPr>
      <dsp:spPr>
        <a:xfrm>
          <a:off x="1398274" y="1036899"/>
          <a:ext cx="1476139" cy="1476139"/>
        </a:xfrm>
        <a:prstGeom prst="ellipse">
          <a:avLst/>
        </a:prstGeom>
        <a:solidFill>
          <a:schemeClr val="accent6">
            <a:alpha val="90000"/>
            <a:hueOff val="0"/>
            <a:satOff val="0"/>
            <a:lumOff val="0"/>
            <a:alphaOff val="-4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1750" tIns="31750" rIns="31750" bIns="31750" numCol="1" spcCol="1270" anchor="ctr" anchorCtr="0">
          <a:noAutofit/>
        </a:bodyPr>
        <a:lstStyle/>
        <a:p>
          <a:pPr marL="0" lvl="0" indent="0" algn="ctr" defTabSz="1111250">
            <a:lnSpc>
              <a:spcPct val="90000"/>
            </a:lnSpc>
            <a:spcBef>
              <a:spcPct val="0"/>
            </a:spcBef>
            <a:spcAft>
              <a:spcPct val="35000"/>
            </a:spcAft>
            <a:buNone/>
          </a:pPr>
          <a:r>
            <a:rPr lang="zh-TW" altLang="en-US" sz="2500" kern="1200" dirty="0">
              <a:latin typeface="標楷體" panose="03000509000000000000" pitchFamily="65" charset="-120"/>
              <a:ea typeface="標楷體" panose="03000509000000000000" pitchFamily="65" charset="-120"/>
            </a:rPr>
            <a:t>客服</a:t>
          </a:r>
          <a:endParaRPr lang="en-US" altLang="zh-TW" sz="2500" kern="1200" dirty="0">
            <a:latin typeface="標楷體" panose="03000509000000000000" pitchFamily="65" charset="-120"/>
            <a:ea typeface="標楷體" panose="03000509000000000000" pitchFamily="65" charset="-120"/>
          </a:endParaRPr>
        </a:p>
        <a:p>
          <a:pPr marL="0" lvl="0" indent="0" algn="ctr" defTabSz="1111250">
            <a:lnSpc>
              <a:spcPct val="90000"/>
            </a:lnSpc>
            <a:spcBef>
              <a:spcPct val="0"/>
            </a:spcBef>
            <a:spcAft>
              <a:spcPct val="35000"/>
            </a:spcAft>
            <a:buNone/>
          </a:pPr>
          <a:r>
            <a:rPr lang="zh-TW" altLang="en-US" sz="2500" kern="1200" dirty="0">
              <a:latin typeface="標楷體" panose="03000509000000000000" pitchFamily="65" charset="-120"/>
              <a:ea typeface="標楷體" panose="03000509000000000000" pitchFamily="65" charset="-120"/>
            </a:rPr>
            <a:t>保固</a:t>
          </a:r>
          <a:endParaRPr lang="en-US" altLang="zh-TW" sz="2500" kern="1200" dirty="0">
            <a:latin typeface="標楷體" panose="03000509000000000000" pitchFamily="65" charset="-120"/>
            <a:ea typeface="標楷體" panose="03000509000000000000" pitchFamily="65" charset="-120"/>
          </a:endParaRPr>
        </a:p>
      </dsp:txBody>
      <dsp:txXfrm>
        <a:off x="1614450" y="1253075"/>
        <a:ext cx="1043787" cy="1043787"/>
      </dsp:txXfrm>
    </dsp:sp>
  </dsp:spTree>
</dsp:drawing>
</file>

<file path=ppt/diagrams/layout1.xml><?xml version="1.0" encoding="utf-8"?>
<dgm:layoutDef xmlns:dgm="http://schemas.openxmlformats.org/drawingml/2006/diagram" xmlns:a="http://schemas.openxmlformats.org/drawingml/2006/main" uniqueId="urn:microsoft.com/office/officeart/2005/8/layout/radial5">
  <dgm:title val=""/>
  <dgm:desc val=""/>
  <dgm:catLst>
    <dgm:cat type="relationship" pri="23000"/>
    <dgm:cat type="cycle" pri="1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alg type="cycle">
          <dgm:param type="stAng" val="0"/>
          <dgm:param type="spanAng" val="360"/>
          <dgm:param type="ctrShpMap" val="fNode"/>
        </dgm:alg>
      </dgm:if>
      <dgm:else name="Name3">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w" for="ch" forName="parTrans" refType="w" refFor="ch" refForName="centerShape" fact="0.4"/>
      <dgm:constr type="w" for="ch" forName="node" refType="w" refFor="ch" refForName="centerShape" op="equ" fact="1.25"/>
      <dgm:constr type="sp" refType="w" refFor="ch" refForName="centerShape" op="equ" fact="0.4"/>
      <dgm:constr type="sibSp" refType="w" refFor="ch" refForName="node" fact="0.3"/>
      <dgm:constr type="primFontSz" for="ch" forName="centerShape" val="65"/>
      <dgm:constr type="primFontSz" for="des" forName="node" op="equ" val="65"/>
      <dgm:constr type="primFontSz" for="des" forName="node" refType="primFontSz" refFor="ch" refForName="centerShape" op="lte"/>
      <dgm:constr type="primFontSz" for="des" forName="connectorText" op="equ" val="55"/>
      <dgm:constr type="primFontSz" for="des" forName="connectorText" refType="primFontSz" refFor="ch" refForName="centerShape" op="lte" fact="0.8"/>
      <dgm:constr type="primFontSz" for="des" forName="connectorText" refType="primFontSz" refFor="des" refForName="node" op="lte"/>
    </dgm:constrLst>
    <dgm:choose name="Name4">
      <dgm:if name="Name5" axis="ch ch" ptType="node node" st="1 1" cnt="1 0" func="cnt" op="lte" val="6">
        <dgm:ruleLst>
          <dgm:rule type="w" for="ch" forName="node" val="NaN" fact="1" max="NaN"/>
        </dgm:ruleLst>
      </dgm:if>
      <dgm:if name="Name6" axis="ch ch" ptType="node node" st="1 1" cnt="1 0" func="cnt" op="lte" val="8">
        <dgm:ruleLst>
          <dgm:rule type="w" for="ch" forName="node" val="NaN" fact="0.9" max="NaN"/>
        </dgm:ruleLst>
      </dgm:if>
      <dgm:if name="Name7" axis="ch ch" ptType="node node" st="1 1" cnt="1 0" func="cnt" op="lte" val="10">
        <dgm:ruleLst>
          <dgm:rule type="w" for="ch" forName="node" val="NaN" fact="0.8" max="NaN"/>
        </dgm:ruleLst>
      </dgm:if>
      <dgm:if name="Name8" axis="ch ch" ptType="node node" st="1 1" cnt="1 0" func="cnt" op="lte" val="12">
        <dgm:ruleLst>
          <dgm:rule type="w" for="ch" forName="node" val="NaN" fact="0.7" max="NaN"/>
        </dgm:ruleLst>
      </dgm:if>
      <dgm:if name="Name9" axis="ch ch" ptType="node node" st="1 1" cnt="1 0" func="cnt" op="lte" val="14">
        <dgm:ruleLst>
          <dgm:rule type="w" for="ch" forName="node" val="NaN" fact="0.6" max="NaN"/>
        </dgm:ruleLst>
      </dgm:if>
      <dgm:else name="Name10">
        <dgm:ruleLst>
          <dgm:rule type="w" for="ch" forName="node" val="NaN" fact="0.5" max="NaN"/>
        </dgm:ruleLst>
      </dgm:else>
    </dgm:choose>
    <dgm:forEach name="Name11"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12" axis="ch">
        <dgm:forEach name="Name13" axis="self" ptType="parTrans">
          <dgm:layoutNode name="parTrans" styleLbl="sibTrans2D1">
            <dgm:alg type="conn">
              <dgm:param type="begPts" val="auto"/>
              <dgm:param type="endPts" val="auto"/>
            </dgm:alg>
            <dgm:shape xmlns:r="http://schemas.openxmlformats.org/officeDocument/2006/relationships" type="conn" r:blip="">
              <dgm:adjLst/>
            </dgm:shape>
            <dgm:presOf axis="self"/>
            <dgm:constrLst>
              <dgm:constr type="h" refType="w" fact="0.85"/>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name="Name14" axis="self" ptType="node">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w" val="INF" fact="NaN" max="NaN"/>
              <dgm:rule type="primFontSz" val="5" fact="NaN" max="NaN"/>
            </dgm:ruleLst>
          </dgm:layoutNode>
        </dgm:forEach>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1.png"/></Relationships>
</file>

<file path=ppt/drawings/_rels/vmlDrawing2.v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image" Target="../media/image4.png"/><Relationship Id="rId4" Type="http://schemas.openxmlformats.org/officeDocument/2006/relationships/image" Target="../media/image7.png"/></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8.png"/></Relationships>
</file>

<file path=ppt/drawings/_rels/vmlDrawing4.vml.rels><?xml version="1.0" encoding="UTF-8" standalone="yes"?>
<Relationships xmlns="http://schemas.openxmlformats.org/package/2006/relationships"><Relationship Id="rId1" Type="http://schemas.openxmlformats.org/officeDocument/2006/relationships/image" Target="../media/image22.png"/></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70" name="Rectangle 2"/>
          <p:cNvSpPr>
            <a:spLocks noGrp="1" noChangeArrowheads="1"/>
          </p:cNvSpPr>
          <p:nvPr>
            <p:ph type="hdr" sz="quarter"/>
          </p:nvPr>
        </p:nvSpPr>
        <p:spPr bwMode="auto">
          <a:xfrm>
            <a:off x="0" y="0"/>
            <a:ext cx="2946400" cy="496888"/>
          </a:xfrm>
          <a:prstGeom prst="rect">
            <a:avLst/>
          </a:prstGeom>
          <a:noFill/>
          <a:ln w="9525">
            <a:noFill/>
            <a:miter lim="800000"/>
            <a:headEnd/>
            <a:tailEnd/>
          </a:ln>
          <a:effectLst/>
        </p:spPr>
        <p:txBody>
          <a:bodyPr vert="horz" wrap="square" lIns="91428" tIns="45714" rIns="91428" bIns="45714" numCol="1" anchor="t" anchorCtr="0" compatLnSpc="1">
            <a:prstTxWarp prst="textNoShape">
              <a:avLst/>
            </a:prstTxWarp>
          </a:bodyPr>
          <a:lstStyle>
            <a:lvl1pPr defTabSz="915041">
              <a:defRPr sz="1200"/>
            </a:lvl1pPr>
          </a:lstStyle>
          <a:p>
            <a:pPr>
              <a:defRPr/>
            </a:pPr>
            <a:endParaRPr lang="en-US" altLang="zh-TW"/>
          </a:p>
        </p:txBody>
      </p:sp>
      <p:sp>
        <p:nvSpPr>
          <p:cNvPr id="7171" name="Rectangle 3"/>
          <p:cNvSpPr>
            <a:spLocks noGrp="1" noChangeArrowheads="1"/>
          </p:cNvSpPr>
          <p:nvPr>
            <p:ph type="dt" idx="1"/>
          </p:nvPr>
        </p:nvSpPr>
        <p:spPr bwMode="auto">
          <a:xfrm>
            <a:off x="3849688" y="0"/>
            <a:ext cx="2946400" cy="496888"/>
          </a:xfrm>
          <a:prstGeom prst="rect">
            <a:avLst/>
          </a:prstGeom>
          <a:noFill/>
          <a:ln w="9525">
            <a:noFill/>
            <a:miter lim="800000"/>
            <a:headEnd/>
            <a:tailEnd/>
          </a:ln>
          <a:effectLst/>
        </p:spPr>
        <p:txBody>
          <a:bodyPr vert="horz" wrap="square" lIns="91428" tIns="45714" rIns="91428" bIns="45714" numCol="1" anchor="t" anchorCtr="0" compatLnSpc="1">
            <a:prstTxWarp prst="textNoShape">
              <a:avLst/>
            </a:prstTxWarp>
          </a:bodyPr>
          <a:lstStyle>
            <a:lvl1pPr algn="r" defTabSz="915041">
              <a:defRPr sz="1200"/>
            </a:lvl1pPr>
          </a:lstStyle>
          <a:p>
            <a:pPr>
              <a:defRPr/>
            </a:pPr>
            <a:endParaRPr lang="en-US" altLang="zh-TW"/>
          </a:p>
        </p:txBody>
      </p:sp>
      <p:sp>
        <p:nvSpPr>
          <p:cNvPr id="20484" name="Rectangle 4"/>
          <p:cNvSpPr>
            <a:spLocks noGrp="1" noRot="1" noChangeAspect="1" noChangeArrowheads="1" noTextEdit="1"/>
          </p:cNvSpPr>
          <p:nvPr>
            <p:ph type="sldImg" idx="2"/>
          </p:nvPr>
        </p:nvSpPr>
        <p:spPr bwMode="auto">
          <a:xfrm>
            <a:off x="712788" y="744538"/>
            <a:ext cx="5375275" cy="3722687"/>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173" name="Rectangle 5"/>
          <p:cNvSpPr>
            <a:spLocks noGrp="1" noChangeArrowheads="1"/>
          </p:cNvSpPr>
          <p:nvPr>
            <p:ph type="body" sz="quarter" idx="3"/>
          </p:nvPr>
        </p:nvSpPr>
        <p:spPr bwMode="auto">
          <a:xfrm>
            <a:off x="679450" y="4714875"/>
            <a:ext cx="5438775" cy="4467225"/>
          </a:xfrm>
          <a:prstGeom prst="rect">
            <a:avLst/>
          </a:prstGeom>
          <a:noFill/>
          <a:ln w="9525">
            <a:noFill/>
            <a:miter lim="800000"/>
            <a:headEnd/>
            <a:tailEnd/>
          </a:ln>
          <a:effectLst/>
        </p:spPr>
        <p:txBody>
          <a:bodyPr vert="horz" wrap="square" lIns="91428" tIns="45714" rIns="91428" bIns="45714" numCol="1" anchor="t" anchorCtr="0" compatLnSpc="1">
            <a:prstTxWarp prst="textNoShape">
              <a:avLst/>
            </a:prstTxWarp>
          </a:bodyPr>
          <a:lstStyle/>
          <a:p>
            <a:pPr lvl="0"/>
            <a:r>
              <a:rPr lang="zh-TW" altLang="en-US" noProof="0"/>
              <a:t>按一下以編輯母片</a:t>
            </a:r>
          </a:p>
          <a:p>
            <a:pPr lvl="1"/>
            <a:r>
              <a:rPr lang="zh-TW" altLang="en-US" noProof="0"/>
              <a:t>第二層</a:t>
            </a:r>
          </a:p>
          <a:p>
            <a:pPr lvl="2"/>
            <a:r>
              <a:rPr lang="zh-TW" altLang="en-US" noProof="0"/>
              <a:t>第三層</a:t>
            </a:r>
          </a:p>
          <a:p>
            <a:pPr lvl="3"/>
            <a:r>
              <a:rPr lang="zh-TW" altLang="en-US" noProof="0"/>
              <a:t>第四層</a:t>
            </a:r>
          </a:p>
          <a:p>
            <a:pPr lvl="4"/>
            <a:r>
              <a:rPr lang="zh-TW" altLang="en-US" noProof="0"/>
              <a:t>第五層</a:t>
            </a:r>
          </a:p>
        </p:txBody>
      </p:sp>
      <p:sp>
        <p:nvSpPr>
          <p:cNvPr id="7174" name="Rectangle 6"/>
          <p:cNvSpPr>
            <a:spLocks noGrp="1" noChangeArrowheads="1"/>
          </p:cNvSpPr>
          <p:nvPr>
            <p:ph type="ftr" sz="quarter" idx="4"/>
          </p:nvPr>
        </p:nvSpPr>
        <p:spPr bwMode="auto">
          <a:xfrm>
            <a:off x="0" y="9428163"/>
            <a:ext cx="2946400" cy="496887"/>
          </a:xfrm>
          <a:prstGeom prst="rect">
            <a:avLst/>
          </a:prstGeom>
          <a:noFill/>
          <a:ln w="9525">
            <a:noFill/>
            <a:miter lim="800000"/>
            <a:headEnd/>
            <a:tailEnd/>
          </a:ln>
          <a:effectLst/>
        </p:spPr>
        <p:txBody>
          <a:bodyPr vert="horz" wrap="square" lIns="91428" tIns="45714" rIns="91428" bIns="45714" numCol="1" anchor="b" anchorCtr="0" compatLnSpc="1">
            <a:prstTxWarp prst="textNoShape">
              <a:avLst/>
            </a:prstTxWarp>
          </a:bodyPr>
          <a:lstStyle>
            <a:lvl1pPr defTabSz="915041">
              <a:defRPr sz="1200"/>
            </a:lvl1pPr>
          </a:lstStyle>
          <a:p>
            <a:pPr>
              <a:defRPr/>
            </a:pPr>
            <a:endParaRPr lang="en-US" altLang="zh-TW"/>
          </a:p>
        </p:txBody>
      </p:sp>
      <p:sp>
        <p:nvSpPr>
          <p:cNvPr id="7175" name="Rectangle 7"/>
          <p:cNvSpPr>
            <a:spLocks noGrp="1" noChangeArrowheads="1"/>
          </p:cNvSpPr>
          <p:nvPr>
            <p:ph type="sldNum" sz="quarter" idx="5"/>
          </p:nvPr>
        </p:nvSpPr>
        <p:spPr bwMode="auto">
          <a:xfrm>
            <a:off x="3849688" y="9428163"/>
            <a:ext cx="2946400" cy="496887"/>
          </a:xfrm>
          <a:prstGeom prst="rect">
            <a:avLst/>
          </a:prstGeom>
          <a:noFill/>
          <a:ln w="9525">
            <a:noFill/>
            <a:miter lim="800000"/>
            <a:headEnd/>
            <a:tailEnd/>
          </a:ln>
          <a:effectLst/>
        </p:spPr>
        <p:txBody>
          <a:bodyPr vert="horz" wrap="square" lIns="91428" tIns="45714" rIns="91428" bIns="45714" numCol="1" anchor="b" anchorCtr="0" compatLnSpc="1">
            <a:prstTxWarp prst="textNoShape">
              <a:avLst/>
            </a:prstTxWarp>
          </a:bodyPr>
          <a:lstStyle>
            <a:lvl1pPr algn="r" defTabSz="915041">
              <a:defRPr sz="1200"/>
            </a:lvl1pPr>
          </a:lstStyle>
          <a:p>
            <a:pPr>
              <a:defRPr/>
            </a:pPr>
            <a:fld id="{D621DCBA-36B6-4E65-9C47-A67E867B494C}" type="slidenum">
              <a:rPr lang="en-US" altLang="zh-TW"/>
              <a:pPr>
                <a:defRPr/>
              </a:pPr>
              <a:t>‹#›</a:t>
            </a:fld>
            <a:endParaRPr lang="en-US" altLang="zh-TW"/>
          </a:p>
        </p:txBody>
      </p:sp>
    </p:spTree>
    <p:extLst>
      <p:ext uri="{BB962C8B-B14F-4D97-AF65-F5344CB8AC3E}">
        <p14:creationId xmlns:p14="http://schemas.microsoft.com/office/powerpoint/2010/main" val="745919973"/>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kumimoji="1" sz="1200" kern="1200">
        <a:solidFill>
          <a:schemeClr val="tx1"/>
        </a:solidFill>
        <a:latin typeface="Arial" charset="0"/>
        <a:ea typeface="新細明體" pitchFamily="18" charset="-120"/>
        <a:cs typeface="+mn-cs"/>
      </a:defRPr>
    </a:lvl1pPr>
    <a:lvl2pPr marL="457200" algn="l" rtl="0" eaLnBrk="0" fontAlgn="base" hangingPunct="0">
      <a:spcBef>
        <a:spcPct val="30000"/>
      </a:spcBef>
      <a:spcAft>
        <a:spcPct val="0"/>
      </a:spcAft>
      <a:defRPr kumimoji="1" sz="1200" kern="1200">
        <a:solidFill>
          <a:schemeClr val="tx1"/>
        </a:solidFill>
        <a:latin typeface="Arial" charset="0"/>
        <a:ea typeface="新細明體" pitchFamily="18" charset="-120"/>
        <a:cs typeface="+mn-cs"/>
      </a:defRPr>
    </a:lvl2pPr>
    <a:lvl3pPr marL="914400" algn="l" rtl="0" eaLnBrk="0" fontAlgn="base" hangingPunct="0">
      <a:spcBef>
        <a:spcPct val="30000"/>
      </a:spcBef>
      <a:spcAft>
        <a:spcPct val="0"/>
      </a:spcAft>
      <a:defRPr kumimoji="1" sz="1200" kern="1200">
        <a:solidFill>
          <a:schemeClr val="tx1"/>
        </a:solidFill>
        <a:latin typeface="Arial" charset="0"/>
        <a:ea typeface="新細明體" pitchFamily="18" charset="-120"/>
        <a:cs typeface="+mn-cs"/>
      </a:defRPr>
    </a:lvl3pPr>
    <a:lvl4pPr marL="1371600" algn="l" rtl="0" eaLnBrk="0" fontAlgn="base" hangingPunct="0">
      <a:spcBef>
        <a:spcPct val="30000"/>
      </a:spcBef>
      <a:spcAft>
        <a:spcPct val="0"/>
      </a:spcAft>
      <a:defRPr kumimoji="1" sz="1200" kern="1200">
        <a:solidFill>
          <a:schemeClr val="tx1"/>
        </a:solidFill>
        <a:latin typeface="Arial" charset="0"/>
        <a:ea typeface="新細明體" pitchFamily="18" charset="-120"/>
        <a:cs typeface="+mn-cs"/>
      </a:defRPr>
    </a:lvl4pPr>
    <a:lvl5pPr marL="1828800" algn="l" rtl="0" eaLnBrk="0" fontAlgn="base" hangingPunct="0">
      <a:spcBef>
        <a:spcPct val="30000"/>
      </a:spcBef>
      <a:spcAft>
        <a:spcPct val="0"/>
      </a:spcAft>
      <a:defRPr kumimoji="1" sz="1200" kern="1200">
        <a:solidFill>
          <a:schemeClr val="tx1"/>
        </a:solidFill>
        <a:latin typeface="Arial" charset="0"/>
        <a:ea typeface="新細明體" pitchFamily="18" charset="-120"/>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dirty="0"/>
          </a:p>
        </p:txBody>
      </p:sp>
      <p:sp>
        <p:nvSpPr>
          <p:cNvPr id="4" name="投影片編號版面配置區 3"/>
          <p:cNvSpPr>
            <a:spLocks noGrp="1"/>
          </p:cNvSpPr>
          <p:nvPr>
            <p:ph type="sldNum" sz="quarter" idx="5"/>
          </p:nvPr>
        </p:nvSpPr>
        <p:spPr/>
        <p:txBody>
          <a:bodyPr/>
          <a:lstStyle/>
          <a:p>
            <a:pPr>
              <a:defRPr/>
            </a:pPr>
            <a:fld id="{D621DCBA-36B6-4E65-9C47-A67E867B494C}" type="slidenum">
              <a:rPr lang="en-US" altLang="zh-TW" smtClean="0"/>
              <a:pPr>
                <a:defRPr/>
              </a:pPr>
              <a:t>20</a:t>
            </a:fld>
            <a:endParaRPr lang="en-US" altLang="zh-TW"/>
          </a:p>
        </p:txBody>
      </p:sp>
    </p:spTree>
    <p:extLst>
      <p:ext uri="{BB962C8B-B14F-4D97-AF65-F5344CB8AC3E}">
        <p14:creationId xmlns:p14="http://schemas.microsoft.com/office/powerpoint/2010/main" val="387574842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dirty="0"/>
          </a:p>
        </p:txBody>
      </p:sp>
      <p:sp>
        <p:nvSpPr>
          <p:cNvPr id="4" name="投影片編號版面配置區 3"/>
          <p:cNvSpPr>
            <a:spLocks noGrp="1"/>
          </p:cNvSpPr>
          <p:nvPr>
            <p:ph type="sldNum" sz="quarter" idx="5"/>
          </p:nvPr>
        </p:nvSpPr>
        <p:spPr/>
        <p:txBody>
          <a:bodyPr/>
          <a:lstStyle/>
          <a:p>
            <a:pPr>
              <a:defRPr/>
            </a:pPr>
            <a:fld id="{D621DCBA-36B6-4E65-9C47-A67E867B494C}" type="slidenum">
              <a:rPr lang="en-US" altLang="zh-TW" smtClean="0"/>
              <a:pPr>
                <a:defRPr/>
              </a:pPr>
              <a:t>21</a:t>
            </a:fld>
            <a:endParaRPr lang="en-US" altLang="zh-TW"/>
          </a:p>
        </p:txBody>
      </p:sp>
    </p:spTree>
    <p:extLst>
      <p:ext uri="{BB962C8B-B14F-4D97-AF65-F5344CB8AC3E}">
        <p14:creationId xmlns:p14="http://schemas.microsoft.com/office/powerpoint/2010/main" val="158327233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標題投影片">
    <p:spTree>
      <p:nvGrpSpPr>
        <p:cNvPr id="1" name=""/>
        <p:cNvGrpSpPr/>
        <p:nvPr/>
      </p:nvGrpSpPr>
      <p:grpSpPr>
        <a:xfrm>
          <a:off x="0" y="0"/>
          <a:ext cx="0" cy="0"/>
          <a:chOff x="0" y="0"/>
          <a:chExt cx="0" cy="0"/>
        </a:xfrm>
      </p:grpSpPr>
      <p:sp>
        <p:nvSpPr>
          <p:cNvPr id="2" name="標題 1"/>
          <p:cNvSpPr>
            <a:spLocks noGrp="1"/>
          </p:cNvSpPr>
          <p:nvPr>
            <p:ph type="ctrTitle"/>
          </p:nvPr>
        </p:nvSpPr>
        <p:spPr>
          <a:xfrm>
            <a:off x="742950" y="2130425"/>
            <a:ext cx="8420100" cy="1470025"/>
          </a:xfrm>
          <a:prstGeom prst="rect">
            <a:avLst/>
          </a:prstGeom>
        </p:spPr>
        <p:txBody>
          <a:bodyPr/>
          <a:lstStyle/>
          <a:p>
            <a:r>
              <a:rPr lang="zh-TW" altLang="en-US"/>
              <a:t>按一下以編輯母片標題樣式</a:t>
            </a:r>
          </a:p>
        </p:txBody>
      </p:sp>
      <p:sp>
        <p:nvSpPr>
          <p:cNvPr id="3" name="副標題 2"/>
          <p:cNvSpPr>
            <a:spLocks noGrp="1"/>
          </p:cNvSpPr>
          <p:nvPr>
            <p:ph type="subTitle" idx="1"/>
          </p:nvPr>
        </p:nvSpPr>
        <p:spPr>
          <a:xfrm>
            <a:off x="1485900" y="3886200"/>
            <a:ext cx="6934200" cy="1752600"/>
          </a:xfrm>
          <a:prstGeom prst="rect">
            <a:avLst/>
          </a:prstGeo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zh-TW" altLang="en-US"/>
              <a:t>按一下以編輯母片副標題樣式</a:t>
            </a:r>
          </a:p>
        </p:txBody>
      </p:sp>
      <p:sp>
        <p:nvSpPr>
          <p:cNvPr id="4" name="Rectangle 28"/>
          <p:cNvSpPr>
            <a:spLocks noGrp="1" noChangeArrowheads="1"/>
          </p:cNvSpPr>
          <p:nvPr>
            <p:ph type="sldNum" sz="quarter" idx="10"/>
          </p:nvPr>
        </p:nvSpPr>
        <p:spPr>
          <a:ln/>
        </p:spPr>
        <p:txBody>
          <a:bodyPr/>
          <a:lstStyle>
            <a:lvl1pPr>
              <a:defRPr/>
            </a:lvl1pPr>
          </a:lstStyle>
          <a:p>
            <a:pPr>
              <a:defRPr/>
            </a:pPr>
            <a:fld id="{036F9294-BCAD-4A89-B959-F35539DD217C}" type="slidenum">
              <a:rPr lang="zh-TW" altLang="en-US"/>
              <a:pPr>
                <a:defRPr/>
              </a:pPr>
              <a:t>‹#›</a:t>
            </a:fld>
            <a:endParaRPr lang="en-US" altLang="zh-TW"/>
          </a:p>
        </p:txBody>
      </p:sp>
      <p:sp>
        <p:nvSpPr>
          <p:cNvPr id="5" name="Rectangle 43"/>
          <p:cNvSpPr>
            <a:spLocks noGrp="1" noChangeArrowheads="1"/>
          </p:cNvSpPr>
          <p:nvPr>
            <p:ph type="dt" sz="half" idx="11"/>
          </p:nvPr>
        </p:nvSpPr>
        <p:spPr>
          <a:ln/>
        </p:spPr>
        <p:txBody>
          <a:bodyPr/>
          <a:lstStyle>
            <a:lvl1pPr>
              <a:defRPr/>
            </a:lvl1pPr>
          </a:lstStyle>
          <a:p>
            <a:pPr>
              <a:defRPr/>
            </a:pPr>
            <a:fld id="{4BEFF5A4-D9B0-4A24-A84E-A013568DCF0D}" type="datetime1">
              <a:rPr lang="zh-TW" altLang="en-US"/>
              <a:pPr>
                <a:defRPr/>
              </a:pPr>
              <a:t>2019/5/17</a:t>
            </a:fld>
            <a:endParaRPr lang="en-US" altLang="zh-TW"/>
          </a:p>
        </p:txBody>
      </p:sp>
    </p:spTree>
    <p:extLst>
      <p:ext uri="{BB962C8B-B14F-4D97-AF65-F5344CB8AC3E}">
        <p14:creationId xmlns:p14="http://schemas.microsoft.com/office/powerpoint/2010/main" val="67796066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標題及直排文字">
    <p:spTree>
      <p:nvGrpSpPr>
        <p:cNvPr id="1" name=""/>
        <p:cNvGrpSpPr/>
        <p:nvPr/>
      </p:nvGrpSpPr>
      <p:grpSpPr>
        <a:xfrm>
          <a:off x="0" y="0"/>
          <a:ext cx="0" cy="0"/>
          <a:chOff x="0" y="0"/>
          <a:chExt cx="0" cy="0"/>
        </a:xfrm>
      </p:grpSpPr>
      <p:sp>
        <p:nvSpPr>
          <p:cNvPr id="2" name="標題 1"/>
          <p:cNvSpPr>
            <a:spLocks noGrp="1"/>
          </p:cNvSpPr>
          <p:nvPr>
            <p:ph type="title"/>
          </p:nvPr>
        </p:nvSpPr>
        <p:spPr>
          <a:xfrm>
            <a:off x="495300" y="274638"/>
            <a:ext cx="8915400" cy="1143000"/>
          </a:xfrm>
          <a:prstGeom prst="rect">
            <a:avLst/>
          </a:prstGeom>
        </p:spPr>
        <p:txBody>
          <a:bodyPr/>
          <a:lstStyle/>
          <a:p>
            <a:r>
              <a:rPr lang="zh-TW" altLang="en-US"/>
              <a:t>按一下以編輯母片標題樣式</a:t>
            </a:r>
          </a:p>
        </p:txBody>
      </p:sp>
      <p:sp>
        <p:nvSpPr>
          <p:cNvPr id="3" name="直排文字版面配置區 2"/>
          <p:cNvSpPr>
            <a:spLocks noGrp="1"/>
          </p:cNvSpPr>
          <p:nvPr>
            <p:ph type="body" orient="vert" idx="1"/>
          </p:nvPr>
        </p:nvSpPr>
        <p:spPr>
          <a:xfrm>
            <a:off x="495300" y="1600200"/>
            <a:ext cx="8915400" cy="4525963"/>
          </a:xfrm>
          <a:prstGeom prst="rect">
            <a:avLst/>
          </a:prstGeom>
        </p:spPr>
        <p:txBody>
          <a:bodyPr vert="eaVert"/>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Rectangle 28"/>
          <p:cNvSpPr>
            <a:spLocks noGrp="1" noChangeArrowheads="1"/>
          </p:cNvSpPr>
          <p:nvPr>
            <p:ph type="sldNum" sz="quarter" idx="10"/>
          </p:nvPr>
        </p:nvSpPr>
        <p:spPr>
          <a:ln/>
        </p:spPr>
        <p:txBody>
          <a:bodyPr/>
          <a:lstStyle>
            <a:lvl1pPr>
              <a:defRPr/>
            </a:lvl1pPr>
          </a:lstStyle>
          <a:p>
            <a:pPr>
              <a:defRPr/>
            </a:pPr>
            <a:fld id="{DB9AF354-4A93-413A-A1C5-F3FFBC833214}" type="slidenum">
              <a:rPr lang="zh-TW" altLang="en-US"/>
              <a:pPr>
                <a:defRPr/>
              </a:pPr>
              <a:t>‹#›</a:t>
            </a:fld>
            <a:endParaRPr lang="en-US" altLang="zh-TW"/>
          </a:p>
        </p:txBody>
      </p:sp>
      <p:sp>
        <p:nvSpPr>
          <p:cNvPr id="5" name="Rectangle 43"/>
          <p:cNvSpPr>
            <a:spLocks noGrp="1" noChangeArrowheads="1"/>
          </p:cNvSpPr>
          <p:nvPr>
            <p:ph type="dt" sz="half" idx="11"/>
          </p:nvPr>
        </p:nvSpPr>
        <p:spPr>
          <a:ln/>
        </p:spPr>
        <p:txBody>
          <a:bodyPr/>
          <a:lstStyle>
            <a:lvl1pPr>
              <a:defRPr/>
            </a:lvl1pPr>
          </a:lstStyle>
          <a:p>
            <a:pPr>
              <a:defRPr/>
            </a:pPr>
            <a:fld id="{81F02D64-D4AF-4A74-9B87-C05A808F4CF4}" type="datetime1">
              <a:rPr lang="zh-TW" altLang="en-US"/>
              <a:pPr>
                <a:defRPr/>
              </a:pPr>
              <a:t>2019/5/17</a:t>
            </a:fld>
            <a:endParaRPr lang="en-US" altLang="zh-TW"/>
          </a:p>
        </p:txBody>
      </p:sp>
    </p:spTree>
    <p:extLst>
      <p:ext uri="{BB962C8B-B14F-4D97-AF65-F5344CB8AC3E}">
        <p14:creationId xmlns:p14="http://schemas.microsoft.com/office/powerpoint/2010/main" val="247408699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直排標題及文字">
    <p:spTree>
      <p:nvGrpSpPr>
        <p:cNvPr id="1" name=""/>
        <p:cNvGrpSpPr/>
        <p:nvPr/>
      </p:nvGrpSpPr>
      <p:grpSpPr>
        <a:xfrm>
          <a:off x="0" y="0"/>
          <a:ext cx="0" cy="0"/>
          <a:chOff x="0" y="0"/>
          <a:chExt cx="0" cy="0"/>
        </a:xfrm>
      </p:grpSpPr>
      <p:sp>
        <p:nvSpPr>
          <p:cNvPr id="2" name="直排標題 1"/>
          <p:cNvSpPr>
            <a:spLocks noGrp="1"/>
          </p:cNvSpPr>
          <p:nvPr>
            <p:ph type="title" orient="vert"/>
          </p:nvPr>
        </p:nvSpPr>
        <p:spPr>
          <a:xfrm>
            <a:off x="7181850" y="274638"/>
            <a:ext cx="2228850" cy="5851525"/>
          </a:xfrm>
          <a:prstGeom prst="rect">
            <a:avLst/>
          </a:prstGeom>
        </p:spPr>
        <p:txBody>
          <a:bodyPr vert="eaVert"/>
          <a:lstStyle/>
          <a:p>
            <a:r>
              <a:rPr lang="zh-TW" altLang="en-US"/>
              <a:t>按一下以編輯母片標題樣式</a:t>
            </a:r>
          </a:p>
        </p:txBody>
      </p:sp>
      <p:sp>
        <p:nvSpPr>
          <p:cNvPr id="3" name="直排文字版面配置區 2"/>
          <p:cNvSpPr>
            <a:spLocks noGrp="1"/>
          </p:cNvSpPr>
          <p:nvPr>
            <p:ph type="body" orient="vert" idx="1"/>
          </p:nvPr>
        </p:nvSpPr>
        <p:spPr>
          <a:xfrm>
            <a:off x="495300" y="274638"/>
            <a:ext cx="6534150" cy="5851525"/>
          </a:xfrm>
          <a:prstGeom prst="rect">
            <a:avLst/>
          </a:prstGeom>
        </p:spPr>
        <p:txBody>
          <a:bodyPr vert="eaVert"/>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Rectangle 28"/>
          <p:cNvSpPr>
            <a:spLocks noGrp="1" noChangeArrowheads="1"/>
          </p:cNvSpPr>
          <p:nvPr>
            <p:ph type="sldNum" sz="quarter" idx="10"/>
          </p:nvPr>
        </p:nvSpPr>
        <p:spPr>
          <a:ln/>
        </p:spPr>
        <p:txBody>
          <a:bodyPr/>
          <a:lstStyle>
            <a:lvl1pPr>
              <a:defRPr/>
            </a:lvl1pPr>
          </a:lstStyle>
          <a:p>
            <a:pPr>
              <a:defRPr/>
            </a:pPr>
            <a:fld id="{92BD51EB-8F3A-419F-8F1C-D1F6D01AF9F2}" type="slidenum">
              <a:rPr lang="zh-TW" altLang="en-US"/>
              <a:pPr>
                <a:defRPr/>
              </a:pPr>
              <a:t>‹#›</a:t>
            </a:fld>
            <a:endParaRPr lang="en-US" altLang="zh-TW"/>
          </a:p>
        </p:txBody>
      </p:sp>
      <p:sp>
        <p:nvSpPr>
          <p:cNvPr id="5" name="Rectangle 43"/>
          <p:cNvSpPr>
            <a:spLocks noGrp="1" noChangeArrowheads="1"/>
          </p:cNvSpPr>
          <p:nvPr>
            <p:ph type="dt" sz="half" idx="11"/>
          </p:nvPr>
        </p:nvSpPr>
        <p:spPr>
          <a:ln/>
        </p:spPr>
        <p:txBody>
          <a:bodyPr/>
          <a:lstStyle>
            <a:lvl1pPr>
              <a:defRPr/>
            </a:lvl1pPr>
          </a:lstStyle>
          <a:p>
            <a:pPr>
              <a:defRPr/>
            </a:pPr>
            <a:fld id="{FE064E6F-091F-4CDD-AF6B-5AC3683F0EB8}" type="datetime1">
              <a:rPr lang="zh-TW" altLang="en-US"/>
              <a:pPr>
                <a:defRPr/>
              </a:pPr>
              <a:t>2019/5/17</a:t>
            </a:fld>
            <a:endParaRPr lang="en-US" altLang="zh-TW"/>
          </a:p>
        </p:txBody>
      </p:sp>
    </p:spTree>
    <p:extLst>
      <p:ext uri="{BB962C8B-B14F-4D97-AF65-F5344CB8AC3E}">
        <p14:creationId xmlns:p14="http://schemas.microsoft.com/office/powerpoint/2010/main" val="177763706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reserve="1">
  <p:cSld name="物件">
    <p:spTree>
      <p:nvGrpSpPr>
        <p:cNvPr id="1" name=""/>
        <p:cNvGrpSpPr/>
        <p:nvPr/>
      </p:nvGrpSpPr>
      <p:grpSpPr>
        <a:xfrm>
          <a:off x="0" y="0"/>
          <a:ext cx="0" cy="0"/>
          <a:chOff x="0" y="0"/>
          <a:chExt cx="0" cy="0"/>
        </a:xfrm>
      </p:grpSpPr>
      <p:sp>
        <p:nvSpPr>
          <p:cNvPr id="2" name="內容版面配置區 1"/>
          <p:cNvSpPr>
            <a:spLocks noGrp="1"/>
          </p:cNvSpPr>
          <p:nvPr>
            <p:ph/>
          </p:nvPr>
        </p:nvSpPr>
        <p:spPr>
          <a:xfrm>
            <a:off x="495300" y="274638"/>
            <a:ext cx="8915400" cy="5851525"/>
          </a:xfrm>
          <a:prstGeom prst="rect">
            <a:avLst/>
          </a:prstGeom>
        </p:spPr>
        <p:txBody>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3" name="Rectangle 28"/>
          <p:cNvSpPr>
            <a:spLocks noGrp="1" noChangeArrowheads="1"/>
          </p:cNvSpPr>
          <p:nvPr>
            <p:ph type="sldNum" sz="quarter" idx="10"/>
          </p:nvPr>
        </p:nvSpPr>
        <p:spPr>
          <a:ln/>
        </p:spPr>
        <p:txBody>
          <a:bodyPr/>
          <a:lstStyle>
            <a:lvl1pPr>
              <a:defRPr/>
            </a:lvl1pPr>
          </a:lstStyle>
          <a:p>
            <a:pPr>
              <a:defRPr/>
            </a:pPr>
            <a:fld id="{2712A33D-7EE3-47D7-BA0F-FE97522FE5ED}" type="slidenum">
              <a:rPr lang="zh-TW" altLang="en-US"/>
              <a:pPr>
                <a:defRPr/>
              </a:pPr>
              <a:t>‹#›</a:t>
            </a:fld>
            <a:endParaRPr lang="en-US" altLang="zh-TW"/>
          </a:p>
        </p:txBody>
      </p:sp>
      <p:sp>
        <p:nvSpPr>
          <p:cNvPr id="4" name="Rectangle 43"/>
          <p:cNvSpPr>
            <a:spLocks noGrp="1" noChangeArrowheads="1"/>
          </p:cNvSpPr>
          <p:nvPr>
            <p:ph type="dt" sz="half" idx="11"/>
          </p:nvPr>
        </p:nvSpPr>
        <p:spPr>
          <a:ln/>
        </p:spPr>
        <p:txBody>
          <a:bodyPr/>
          <a:lstStyle>
            <a:lvl1pPr>
              <a:defRPr/>
            </a:lvl1pPr>
          </a:lstStyle>
          <a:p>
            <a:pPr>
              <a:defRPr/>
            </a:pPr>
            <a:fld id="{70F4281D-4132-461B-B9C0-8849AF54DE92}" type="datetime1">
              <a:rPr lang="zh-TW" altLang="en-US"/>
              <a:pPr>
                <a:defRPr/>
              </a:pPr>
              <a:t>2019/5/17</a:t>
            </a:fld>
            <a:endParaRPr lang="en-US" altLang="zh-TW"/>
          </a:p>
        </p:txBody>
      </p:sp>
    </p:spTree>
    <p:extLst>
      <p:ext uri="{BB962C8B-B14F-4D97-AF65-F5344CB8AC3E}">
        <p14:creationId xmlns:p14="http://schemas.microsoft.com/office/powerpoint/2010/main" val="202162980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標題及物件">
    <p:spTree>
      <p:nvGrpSpPr>
        <p:cNvPr id="1" name=""/>
        <p:cNvGrpSpPr/>
        <p:nvPr/>
      </p:nvGrpSpPr>
      <p:grpSpPr>
        <a:xfrm>
          <a:off x="0" y="0"/>
          <a:ext cx="0" cy="0"/>
          <a:chOff x="0" y="0"/>
          <a:chExt cx="0" cy="0"/>
        </a:xfrm>
      </p:grpSpPr>
      <p:sp>
        <p:nvSpPr>
          <p:cNvPr id="2" name="標題 1"/>
          <p:cNvSpPr>
            <a:spLocks noGrp="1"/>
          </p:cNvSpPr>
          <p:nvPr>
            <p:ph type="title"/>
          </p:nvPr>
        </p:nvSpPr>
        <p:spPr>
          <a:xfrm>
            <a:off x="495300" y="274638"/>
            <a:ext cx="8915400" cy="1143000"/>
          </a:xfrm>
          <a:prstGeom prst="rect">
            <a:avLst/>
          </a:prstGeom>
        </p:spPr>
        <p:txBody>
          <a:bodyPr/>
          <a:lstStyle/>
          <a:p>
            <a:r>
              <a:rPr lang="zh-TW" altLang="en-US"/>
              <a:t>按一下以編輯母片標題樣式</a:t>
            </a:r>
          </a:p>
        </p:txBody>
      </p:sp>
      <p:sp>
        <p:nvSpPr>
          <p:cNvPr id="3" name="內容版面配置區 2"/>
          <p:cNvSpPr>
            <a:spLocks noGrp="1"/>
          </p:cNvSpPr>
          <p:nvPr>
            <p:ph idx="1"/>
          </p:nvPr>
        </p:nvSpPr>
        <p:spPr>
          <a:xfrm>
            <a:off x="495300" y="1600200"/>
            <a:ext cx="8915400" cy="4525963"/>
          </a:xfrm>
          <a:prstGeom prst="rect">
            <a:avLst/>
          </a:prstGeom>
        </p:spPr>
        <p:txBody>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Rectangle 28"/>
          <p:cNvSpPr>
            <a:spLocks noGrp="1" noChangeArrowheads="1"/>
          </p:cNvSpPr>
          <p:nvPr>
            <p:ph type="sldNum" sz="quarter" idx="10"/>
          </p:nvPr>
        </p:nvSpPr>
        <p:spPr>
          <a:ln/>
        </p:spPr>
        <p:txBody>
          <a:bodyPr/>
          <a:lstStyle>
            <a:lvl1pPr>
              <a:defRPr/>
            </a:lvl1pPr>
          </a:lstStyle>
          <a:p>
            <a:pPr>
              <a:defRPr/>
            </a:pPr>
            <a:fld id="{D2D62C85-D5E2-4438-A74C-B1BA8EE9BDB1}" type="slidenum">
              <a:rPr lang="zh-TW" altLang="en-US"/>
              <a:pPr>
                <a:defRPr/>
              </a:pPr>
              <a:t>‹#›</a:t>
            </a:fld>
            <a:endParaRPr lang="en-US" altLang="zh-TW"/>
          </a:p>
        </p:txBody>
      </p:sp>
      <p:sp>
        <p:nvSpPr>
          <p:cNvPr id="5" name="Rectangle 43"/>
          <p:cNvSpPr>
            <a:spLocks noGrp="1" noChangeArrowheads="1"/>
          </p:cNvSpPr>
          <p:nvPr>
            <p:ph type="dt" sz="half" idx="11"/>
          </p:nvPr>
        </p:nvSpPr>
        <p:spPr>
          <a:ln/>
        </p:spPr>
        <p:txBody>
          <a:bodyPr/>
          <a:lstStyle>
            <a:lvl1pPr>
              <a:defRPr/>
            </a:lvl1pPr>
          </a:lstStyle>
          <a:p>
            <a:pPr>
              <a:defRPr/>
            </a:pPr>
            <a:fld id="{5BA13073-C5BE-4305-8964-A8325E4AB355}" type="datetime1">
              <a:rPr lang="zh-TW" altLang="en-US"/>
              <a:pPr>
                <a:defRPr/>
              </a:pPr>
              <a:t>2019/5/17</a:t>
            </a:fld>
            <a:endParaRPr lang="en-US" altLang="zh-TW"/>
          </a:p>
        </p:txBody>
      </p:sp>
    </p:spTree>
    <p:extLst>
      <p:ext uri="{BB962C8B-B14F-4D97-AF65-F5344CB8AC3E}">
        <p14:creationId xmlns:p14="http://schemas.microsoft.com/office/powerpoint/2010/main" val="10367374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區段標題">
    <p:spTree>
      <p:nvGrpSpPr>
        <p:cNvPr id="1" name=""/>
        <p:cNvGrpSpPr/>
        <p:nvPr/>
      </p:nvGrpSpPr>
      <p:grpSpPr>
        <a:xfrm>
          <a:off x="0" y="0"/>
          <a:ext cx="0" cy="0"/>
          <a:chOff x="0" y="0"/>
          <a:chExt cx="0" cy="0"/>
        </a:xfrm>
      </p:grpSpPr>
      <p:sp>
        <p:nvSpPr>
          <p:cNvPr id="2" name="標題 1"/>
          <p:cNvSpPr>
            <a:spLocks noGrp="1"/>
          </p:cNvSpPr>
          <p:nvPr>
            <p:ph type="title"/>
          </p:nvPr>
        </p:nvSpPr>
        <p:spPr>
          <a:xfrm>
            <a:off x="782638" y="4406900"/>
            <a:ext cx="8420100" cy="1362075"/>
          </a:xfrm>
          <a:prstGeom prst="rect">
            <a:avLst/>
          </a:prstGeom>
        </p:spPr>
        <p:txBody>
          <a:bodyPr anchor="t"/>
          <a:lstStyle>
            <a:lvl1pPr algn="l">
              <a:defRPr sz="4000" b="1" cap="all"/>
            </a:lvl1pPr>
          </a:lstStyle>
          <a:p>
            <a:r>
              <a:rPr lang="zh-TW" altLang="en-US"/>
              <a:t>按一下以編輯母片標題樣式</a:t>
            </a:r>
          </a:p>
        </p:txBody>
      </p:sp>
      <p:sp>
        <p:nvSpPr>
          <p:cNvPr id="3" name="文字版面配置區 2"/>
          <p:cNvSpPr>
            <a:spLocks noGrp="1"/>
          </p:cNvSpPr>
          <p:nvPr>
            <p:ph type="body" idx="1"/>
          </p:nvPr>
        </p:nvSpPr>
        <p:spPr>
          <a:xfrm>
            <a:off x="782638" y="2906713"/>
            <a:ext cx="84201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TW" altLang="en-US"/>
              <a:t>按一下以編輯母片文字樣式</a:t>
            </a:r>
          </a:p>
        </p:txBody>
      </p:sp>
      <p:sp>
        <p:nvSpPr>
          <p:cNvPr id="4" name="Rectangle 28"/>
          <p:cNvSpPr>
            <a:spLocks noGrp="1" noChangeArrowheads="1"/>
          </p:cNvSpPr>
          <p:nvPr>
            <p:ph type="sldNum" sz="quarter" idx="10"/>
          </p:nvPr>
        </p:nvSpPr>
        <p:spPr>
          <a:ln/>
        </p:spPr>
        <p:txBody>
          <a:bodyPr/>
          <a:lstStyle>
            <a:lvl1pPr>
              <a:defRPr/>
            </a:lvl1pPr>
          </a:lstStyle>
          <a:p>
            <a:pPr>
              <a:defRPr/>
            </a:pPr>
            <a:fld id="{E13AA706-4CD1-4A09-BECB-CA489007F0E4}" type="slidenum">
              <a:rPr lang="zh-TW" altLang="en-US"/>
              <a:pPr>
                <a:defRPr/>
              </a:pPr>
              <a:t>‹#›</a:t>
            </a:fld>
            <a:endParaRPr lang="en-US" altLang="zh-TW"/>
          </a:p>
        </p:txBody>
      </p:sp>
      <p:sp>
        <p:nvSpPr>
          <p:cNvPr id="5" name="Rectangle 43"/>
          <p:cNvSpPr>
            <a:spLocks noGrp="1" noChangeArrowheads="1"/>
          </p:cNvSpPr>
          <p:nvPr>
            <p:ph type="dt" sz="half" idx="11"/>
          </p:nvPr>
        </p:nvSpPr>
        <p:spPr>
          <a:ln/>
        </p:spPr>
        <p:txBody>
          <a:bodyPr/>
          <a:lstStyle>
            <a:lvl1pPr>
              <a:defRPr/>
            </a:lvl1pPr>
          </a:lstStyle>
          <a:p>
            <a:pPr>
              <a:defRPr/>
            </a:pPr>
            <a:fld id="{512A4F65-09B7-4ADB-A8BB-AE0E10ABCDE1}" type="datetime1">
              <a:rPr lang="zh-TW" altLang="en-US"/>
              <a:pPr>
                <a:defRPr/>
              </a:pPr>
              <a:t>2019/5/17</a:t>
            </a:fld>
            <a:endParaRPr lang="en-US" altLang="zh-TW"/>
          </a:p>
        </p:txBody>
      </p:sp>
    </p:spTree>
    <p:extLst>
      <p:ext uri="{BB962C8B-B14F-4D97-AF65-F5344CB8AC3E}">
        <p14:creationId xmlns:p14="http://schemas.microsoft.com/office/powerpoint/2010/main" val="264280662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兩項物件">
    <p:spTree>
      <p:nvGrpSpPr>
        <p:cNvPr id="1" name=""/>
        <p:cNvGrpSpPr/>
        <p:nvPr/>
      </p:nvGrpSpPr>
      <p:grpSpPr>
        <a:xfrm>
          <a:off x="0" y="0"/>
          <a:ext cx="0" cy="0"/>
          <a:chOff x="0" y="0"/>
          <a:chExt cx="0" cy="0"/>
        </a:xfrm>
      </p:grpSpPr>
      <p:sp>
        <p:nvSpPr>
          <p:cNvPr id="2" name="標題 1"/>
          <p:cNvSpPr>
            <a:spLocks noGrp="1"/>
          </p:cNvSpPr>
          <p:nvPr>
            <p:ph type="title"/>
          </p:nvPr>
        </p:nvSpPr>
        <p:spPr>
          <a:xfrm>
            <a:off x="495300" y="274638"/>
            <a:ext cx="8915400" cy="1143000"/>
          </a:xfrm>
          <a:prstGeom prst="rect">
            <a:avLst/>
          </a:prstGeom>
        </p:spPr>
        <p:txBody>
          <a:bodyPr/>
          <a:lstStyle/>
          <a:p>
            <a:r>
              <a:rPr lang="zh-TW" altLang="en-US"/>
              <a:t>按一下以編輯母片標題樣式</a:t>
            </a:r>
          </a:p>
        </p:txBody>
      </p:sp>
      <p:sp>
        <p:nvSpPr>
          <p:cNvPr id="3" name="內容版面配置區 2"/>
          <p:cNvSpPr>
            <a:spLocks noGrp="1"/>
          </p:cNvSpPr>
          <p:nvPr>
            <p:ph sz="half" idx="1"/>
          </p:nvPr>
        </p:nvSpPr>
        <p:spPr>
          <a:xfrm>
            <a:off x="495300" y="1600200"/>
            <a:ext cx="43815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內容版面配置區 3"/>
          <p:cNvSpPr>
            <a:spLocks noGrp="1"/>
          </p:cNvSpPr>
          <p:nvPr>
            <p:ph sz="half" idx="2"/>
          </p:nvPr>
        </p:nvSpPr>
        <p:spPr>
          <a:xfrm>
            <a:off x="5029200" y="1600200"/>
            <a:ext cx="43815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5" name="Rectangle 28"/>
          <p:cNvSpPr>
            <a:spLocks noGrp="1" noChangeArrowheads="1"/>
          </p:cNvSpPr>
          <p:nvPr>
            <p:ph type="sldNum" sz="quarter" idx="10"/>
          </p:nvPr>
        </p:nvSpPr>
        <p:spPr>
          <a:ln/>
        </p:spPr>
        <p:txBody>
          <a:bodyPr/>
          <a:lstStyle>
            <a:lvl1pPr>
              <a:defRPr/>
            </a:lvl1pPr>
          </a:lstStyle>
          <a:p>
            <a:pPr>
              <a:defRPr/>
            </a:pPr>
            <a:fld id="{83B69DBC-4700-4206-8D6B-7F94F5F05802}" type="slidenum">
              <a:rPr lang="zh-TW" altLang="en-US"/>
              <a:pPr>
                <a:defRPr/>
              </a:pPr>
              <a:t>‹#›</a:t>
            </a:fld>
            <a:endParaRPr lang="en-US" altLang="zh-TW"/>
          </a:p>
        </p:txBody>
      </p:sp>
      <p:sp>
        <p:nvSpPr>
          <p:cNvPr id="6" name="Rectangle 43"/>
          <p:cNvSpPr>
            <a:spLocks noGrp="1" noChangeArrowheads="1"/>
          </p:cNvSpPr>
          <p:nvPr>
            <p:ph type="dt" sz="half" idx="11"/>
          </p:nvPr>
        </p:nvSpPr>
        <p:spPr>
          <a:ln/>
        </p:spPr>
        <p:txBody>
          <a:bodyPr/>
          <a:lstStyle>
            <a:lvl1pPr>
              <a:defRPr/>
            </a:lvl1pPr>
          </a:lstStyle>
          <a:p>
            <a:pPr>
              <a:defRPr/>
            </a:pPr>
            <a:fld id="{89FE56B0-13CF-43AF-ABEA-0BF5FDEC9905}" type="datetime1">
              <a:rPr lang="zh-TW" altLang="en-US"/>
              <a:pPr>
                <a:defRPr/>
              </a:pPr>
              <a:t>2019/5/17</a:t>
            </a:fld>
            <a:endParaRPr lang="en-US" altLang="zh-TW"/>
          </a:p>
        </p:txBody>
      </p:sp>
    </p:spTree>
    <p:extLst>
      <p:ext uri="{BB962C8B-B14F-4D97-AF65-F5344CB8AC3E}">
        <p14:creationId xmlns:p14="http://schemas.microsoft.com/office/powerpoint/2010/main" val="58200689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對">
    <p:spTree>
      <p:nvGrpSpPr>
        <p:cNvPr id="1" name=""/>
        <p:cNvGrpSpPr/>
        <p:nvPr/>
      </p:nvGrpSpPr>
      <p:grpSpPr>
        <a:xfrm>
          <a:off x="0" y="0"/>
          <a:ext cx="0" cy="0"/>
          <a:chOff x="0" y="0"/>
          <a:chExt cx="0" cy="0"/>
        </a:xfrm>
      </p:grpSpPr>
      <p:sp>
        <p:nvSpPr>
          <p:cNvPr id="2" name="標題 1"/>
          <p:cNvSpPr>
            <a:spLocks noGrp="1"/>
          </p:cNvSpPr>
          <p:nvPr>
            <p:ph type="title"/>
          </p:nvPr>
        </p:nvSpPr>
        <p:spPr>
          <a:xfrm>
            <a:off x="495300" y="274638"/>
            <a:ext cx="8915400" cy="1143000"/>
          </a:xfrm>
          <a:prstGeom prst="rect">
            <a:avLst/>
          </a:prstGeom>
        </p:spPr>
        <p:txBody>
          <a:bodyPr/>
          <a:lstStyle>
            <a:lvl1pPr>
              <a:defRPr/>
            </a:lvl1pPr>
          </a:lstStyle>
          <a:p>
            <a:r>
              <a:rPr lang="zh-TW" altLang="en-US"/>
              <a:t>按一下以編輯母片標題樣式</a:t>
            </a:r>
          </a:p>
        </p:txBody>
      </p:sp>
      <p:sp>
        <p:nvSpPr>
          <p:cNvPr id="3" name="文字版面配置區 2"/>
          <p:cNvSpPr>
            <a:spLocks noGrp="1"/>
          </p:cNvSpPr>
          <p:nvPr>
            <p:ph type="body" idx="1"/>
          </p:nvPr>
        </p:nvSpPr>
        <p:spPr>
          <a:xfrm>
            <a:off x="495300" y="1535113"/>
            <a:ext cx="437673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a:t>按一下以編輯母片文字樣式</a:t>
            </a:r>
          </a:p>
        </p:txBody>
      </p:sp>
      <p:sp>
        <p:nvSpPr>
          <p:cNvPr id="4" name="內容版面配置區 3"/>
          <p:cNvSpPr>
            <a:spLocks noGrp="1"/>
          </p:cNvSpPr>
          <p:nvPr>
            <p:ph sz="half" idx="2"/>
          </p:nvPr>
        </p:nvSpPr>
        <p:spPr>
          <a:xfrm>
            <a:off x="495300" y="2174875"/>
            <a:ext cx="437673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5" name="文字版面配置區 4"/>
          <p:cNvSpPr>
            <a:spLocks noGrp="1"/>
          </p:cNvSpPr>
          <p:nvPr>
            <p:ph type="body" sz="quarter" idx="3"/>
          </p:nvPr>
        </p:nvSpPr>
        <p:spPr>
          <a:xfrm>
            <a:off x="5032375" y="1535113"/>
            <a:ext cx="437832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a:t>按一下以編輯母片文字樣式</a:t>
            </a:r>
          </a:p>
        </p:txBody>
      </p:sp>
      <p:sp>
        <p:nvSpPr>
          <p:cNvPr id="6" name="內容版面配置區 5"/>
          <p:cNvSpPr>
            <a:spLocks noGrp="1"/>
          </p:cNvSpPr>
          <p:nvPr>
            <p:ph sz="quarter" idx="4"/>
          </p:nvPr>
        </p:nvSpPr>
        <p:spPr>
          <a:xfrm>
            <a:off x="5032375" y="2174875"/>
            <a:ext cx="437832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7" name="Rectangle 28"/>
          <p:cNvSpPr>
            <a:spLocks noGrp="1" noChangeArrowheads="1"/>
          </p:cNvSpPr>
          <p:nvPr>
            <p:ph type="sldNum" sz="quarter" idx="10"/>
          </p:nvPr>
        </p:nvSpPr>
        <p:spPr>
          <a:ln/>
        </p:spPr>
        <p:txBody>
          <a:bodyPr/>
          <a:lstStyle>
            <a:lvl1pPr>
              <a:defRPr/>
            </a:lvl1pPr>
          </a:lstStyle>
          <a:p>
            <a:pPr>
              <a:defRPr/>
            </a:pPr>
            <a:fld id="{73DC49D7-EAF0-40C9-A100-639D04A36082}" type="slidenum">
              <a:rPr lang="zh-TW" altLang="en-US"/>
              <a:pPr>
                <a:defRPr/>
              </a:pPr>
              <a:t>‹#›</a:t>
            </a:fld>
            <a:endParaRPr lang="en-US" altLang="zh-TW"/>
          </a:p>
        </p:txBody>
      </p:sp>
      <p:sp>
        <p:nvSpPr>
          <p:cNvPr id="8" name="Rectangle 43"/>
          <p:cNvSpPr>
            <a:spLocks noGrp="1" noChangeArrowheads="1"/>
          </p:cNvSpPr>
          <p:nvPr>
            <p:ph type="dt" sz="half" idx="11"/>
          </p:nvPr>
        </p:nvSpPr>
        <p:spPr>
          <a:ln/>
        </p:spPr>
        <p:txBody>
          <a:bodyPr/>
          <a:lstStyle>
            <a:lvl1pPr>
              <a:defRPr/>
            </a:lvl1pPr>
          </a:lstStyle>
          <a:p>
            <a:pPr>
              <a:defRPr/>
            </a:pPr>
            <a:fld id="{16927139-CC67-4B84-8D64-E4691171D474}" type="datetime1">
              <a:rPr lang="zh-TW" altLang="en-US"/>
              <a:pPr>
                <a:defRPr/>
              </a:pPr>
              <a:t>2019/5/17</a:t>
            </a:fld>
            <a:endParaRPr lang="en-US" altLang="zh-TW"/>
          </a:p>
        </p:txBody>
      </p:sp>
    </p:spTree>
    <p:extLst>
      <p:ext uri="{BB962C8B-B14F-4D97-AF65-F5344CB8AC3E}">
        <p14:creationId xmlns:p14="http://schemas.microsoft.com/office/powerpoint/2010/main" val="231155977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只有標題">
    <p:spTree>
      <p:nvGrpSpPr>
        <p:cNvPr id="1" name=""/>
        <p:cNvGrpSpPr/>
        <p:nvPr/>
      </p:nvGrpSpPr>
      <p:grpSpPr>
        <a:xfrm>
          <a:off x="0" y="0"/>
          <a:ext cx="0" cy="0"/>
          <a:chOff x="0" y="0"/>
          <a:chExt cx="0" cy="0"/>
        </a:xfrm>
      </p:grpSpPr>
      <p:sp>
        <p:nvSpPr>
          <p:cNvPr id="2" name="標題 1"/>
          <p:cNvSpPr>
            <a:spLocks noGrp="1"/>
          </p:cNvSpPr>
          <p:nvPr>
            <p:ph type="title"/>
          </p:nvPr>
        </p:nvSpPr>
        <p:spPr>
          <a:xfrm>
            <a:off x="495300" y="274638"/>
            <a:ext cx="8915400" cy="1143000"/>
          </a:xfrm>
          <a:prstGeom prst="rect">
            <a:avLst/>
          </a:prstGeom>
        </p:spPr>
        <p:txBody>
          <a:bodyPr/>
          <a:lstStyle/>
          <a:p>
            <a:r>
              <a:rPr lang="zh-TW" altLang="en-US"/>
              <a:t>按一下以編輯母片標題樣式</a:t>
            </a:r>
          </a:p>
        </p:txBody>
      </p:sp>
      <p:sp>
        <p:nvSpPr>
          <p:cNvPr id="3" name="Rectangle 28"/>
          <p:cNvSpPr>
            <a:spLocks noGrp="1" noChangeArrowheads="1"/>
          </p:cNvSpPr>
          <p:nvPr>
            <p:ph type="sldNum" sz="quarter" idx="10"/>
          </p:nvPr>
        </p:nvSpPr>
        <p:spPr>
          <a:ln/>
        </p:spPr>
        <p:txBody>
          <a:bodyPr/>
          <a:lstStyle>
            <a:lvl1pPr>
              <a:defRPr/>
            </a:lvl1pPr>
          </a:lstStyle>
          <a:p>
            <a:pPr>
              <a:defRPr/>
            </a:pPr>
            <a:fld id="{6DBD41F4-42DA-4767-A771-A3A76BA7CCDB}" type="slidenum">
              <a:rPr lang="zh-TW" altLang="en-US"/>
              <a:pPr>
                <a:defRPr/>
              </a:pPr>
              <a:t>‹#›</a:t>
            </a:fld>
            <a:endParaRPr lang="en-US" altLang="zh-TW"/>
          </a:p>
        </p:txBody>
      </p:sp>
      <p:sp>
        <p:nvSpPr>
          <p:cNvPr id="4" name="Rectangle 43"/>
          <p:cNvSpPr>
            <a:spLocks noGrp="1" noChangeArrowheads="1"/>
          </p:cNvSpPr>
          <p:nvPr>
            <p:ph type="dt" sz="half" idx="11"/>
          </p:nvPr>
        </p:nvSpPr>
        <p:spPr>
          <a:ln/>
        </p:spPr>
        <p:txBody>
          <a:bodyPr/>
          <a:lstStyle>
            <a:lvl1pPr>
              <a:defRPr/>
            </a:lvl1pPr>
          </a:lstStyle>
          <a:p>
            <a:pPr>
              <a:defRPr/>
            </a:pPr>
            <a:fld id="{0D03662A-6CF7-43E8-81F6-8808E3823122}" type="datetime1">
              <a:rPr lang="zh-TW" altLang="en-US"/>
              <a:pPr>
                <a:defRPr/>
              </a:pPr>
              <a:t>2019/5/17</a:t>
            </a:fld>
            <a:endParaRPr lang="en-US" altLang="zh-TW"/>
          </a:p>
        </p:txBody>
      </p:sp>
    </p:spTree>
    <p:extLst>
      <p:ext uri="{BB962C8B-B14F-4D97-AF65-F5344CB8AC3E}">
        <p14:creationId xmlns:p14="http://schemas.microsoft.com/office/powerpoint/2010/main" val="347214281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Rectangle 28"/>
          <p:cNvSpPr>
            <a:spLocks noGrp="1" noChangeArrowheads="1"/>
          </p:cNvSpPr>
          <p:nvPr>
            <p:ph type="sldNum" sz="quarter" idx="10"/>
          </p:nvPr>
        </p:nvSpPr>
        <p:spPr>
          <a:ln/>
        </p:spPr>
        <p:txBody>
          <a:bodyPr/>
          <a:lstStyle>
            <a:lvl1pPr>
              <a:defRPr/>
            </a:lvl1pPr>
          </a:lstStyle>
          <a:p>
            <a:pPr>
              <a:defRPr/>
            </a:pPr>
            <a:fld id="{4EDD51AC-9A10-4E7F-8611-4658C0079A8D}" type="slidenum">
              <a:rPr lang="zh-TW" altLang="en-US"/>
              <a:pPr>
                <a:defRPr/>
              </a:pPr>
              <a:t>‹#›</a:t>
            </a:fld>
            <a:endParaRPr lang="en-US" altLang="zh-TW"/>
          </a:p>
        </p:txBody>
      </p:sp>
      <p:sp>
        <p:nvSpPr>
          <p:cNvPr id="3" name="Rectangle 43"/>
          <p:cNvSpPr>
            <a:spLocks noGrp="1" noChangeArrowheads="1"/>
          </p:cNvSpPr>
          <p:nvPr>
            <p:ph type="dt" sz="half" idx="11"/>
          </p:nvPr>
        </p:nvSpPr>
        <p:spPr>
          <a:ln/>
        </p:spPr>
        <p:txBody>
          <a:bodyPr/>
          <a:lstStyle>
            <a:lvl1pPr>
              <a:defRPr/>
            </a:lvl1pPr>
          </a:lstStyle>
          <a:p>
            <a:pPr>
              <a:defRPr/>
            </a:pPr>
            <a:fld id="{44019D01-FEA3-4919-B90F-10D0A7A24D2A}" type="datetime1">
              <a:rPr lang="zh-TW" altLang="en-US"/>
              <a:pPr>
                <a:defRPr/>
              </a:pPr>
              <a:t>2019/5/17</a:t>
            </a:fld>
            <a:endParaRPr lang="en-US" altLang="zh-TW"/>
          </a:p>
        </p:txBody>
      </p:sp>
    </p:spTree>
    <p:extLst>
      <p:ext uri="{BB962C8B-B14F-4D97-AF65-F5344CB8AC3E}">
        <p14:creationId xmlns:p14="http://schemas.microsoft.com/office/powerpoint/2010/main" val="141627796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含標題的內容">
    <p:spTree>
      <p:nvGrpSpPr>
        <p:cNvPr id="1" name=""/>
        <p:cNvGrpSpPr/>
        <p:nvPr/>
      </p:nvGrpSpPr>
      <p:grpSpPr>
        <a:xfrm>
          <a:off x="0" y="0"/>
          <a:ext cx="0" cy="0"/>
          <a:chOff x="0" y="0"/>
          <a:chExt cx="0" cy="0"/>
        </a:xfrm>
      </p:grpSpPr>
      <p:sp>
        <p:nvSpPr>
          <p:cNvPr id="2" name="標題 1"/>
          <p:cNvSpPr>
            <a:spLocks noGrp="1"/>
          </p:cNvSpPr>
          <p:nvPr>
            <p:ph type="title"/>
          </p:nvPr>
        </p:nvSpPr>
        <p:spPr>
          <a:xfrm>
            <a:off x="495300" y="273050"/>
            <a:ext cx="3259138" cy="1162050"/>
          </a:xfrm>
          <a:prstGeom prst="rect">
            <a:avLst/>
          </a:prstGeom>
        </p:spPr>
        <p:txBody>
          <a:bodyPr anchor="b"/>
          <a:lstStyle>
            <a:lvl1pPr algn="l">
              <a:defRPr sz="2000" b="1"/>
            </a:lvl1pPr>
          </a:lstStyle>
          <a:p>
            <a:r>
              <a:rPr lang="zh-TW" altLang="en-US"/>
              <a:t>按一下以編輯母片標題樣式</a:t>
            </a:r>
          </a:p>
        </p:txBody>
      </p:sp>
      <p:sp>
        <p:nvSpPr>
          <p:cNvPr id="3" name="內容版面配置區 2"/>
          <p:cNvSpPr>
            <a:spLocks noGrp="1"/>
          </p:cNvSpPr>
          <p:nvPr>
            <p:ph idx="1"/>
          </p:nvPr>
        </p:nvSpPr>
        <p:spPr>
          <a:xfrm>
            <a:off x="3873500" y="273050"/>
            <a:ext cx="553720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文字版面配置區 3"/>
          <p:cNvSpPr>
            <a:spLocks noGrp="1"/>
          </p:cNvSpPr>
          <p:nvPr>
            <p:ph type="body" sz="half" idx="2"/>
          </p:nvPr>
        </p:nvSpPr>
        <p:spPr>
          <a:xfrm>
            <a:off x="495300" y="1435100"/>
            <a:ext cx="3259138"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a:t>按一下以編輯母片文字樣式</a:t>
            </a:r>
          </a:p>
        </p:txBody>
      </p:sp>
      <p:sp>
        <p:nvSpPr>
          <p:cNvPr id="5" name="Rectangle 28"/>
          <p:cNvSpPr>
            <a:spLocks noGrp="1" noChangeArrowheads="1"/>
          </p:cNvSpPr>
          <p:nvPr>
            <p:ph type="sldNum" sz="quarter" idx="10"/>
          </p:nvPr>
        </p:nvSpPr>
        <p:spPr>
          <a:ln/>
        </p:spPr>
        <p:txBody>
          <a:bodyPr/>
          <a:lstStyle>
            <a:lvl1pPr>
              <a:defRPr/>
            </a:lvl1pPr>
          </a:lstStyle>
          <a:p>
            <a:pPr>
              <a:defRPr/>
            </a:pPr>
            <a:fld id="{A65EF599-BCC7-41C2-A22D-4774B850BAAF}" type="slidenum">
              <a:rPr lang="zh-TW" altLang="en-US"/>
              <a:pPr>
                <a:defRPr/>
              </a:pPr>
              <a:t>‹#›</a:t>
            </a:fld>
            <a:endParaRPr lang="en-US" altLang="zh-TW"/>
          </a:p>
        </p:txBody>
      </p:sp>
      <p:sp>
        <p:nvSpPr>
          <p:cNvPr id="6" name="Rectangle 43"/>
          <p:cNvSpPr>
            <a:spLocks noGrp="1" noChangeArrowheads="1"/>
          </p:cNvSpPr>
          <p:nvPr>
            <p:ph type="dt" sz="half" idx="11"/>
          </p:nvPr>
        </p:nvSpPr>
        <p:spPr>
          <a:ln/>
        </p:spPr>
        <p:txBody>
          <a:bodyPr/>
          <a:lstStyle>
            <a:lvl1pPr>
              <a:defRPr/>
            </a:lvl1pPr>
          </a:lstStyle>
          <a:p>
            <a:pPr>
              <a:defRPr/>
            </a:pPr>
            <a:fld id="{FFB5D198-743E-4C15-84B3-3B61B681F68C}" type="datetime1">
              <a:rPr lang="zh-TW" altLang="en-US"/>
              <a:pPr>
                <a:defRPr/>
              </a:pPr>
              <a:t>2019/5/17</a:t>
            </a:fld>
            <a:endParaRPr lang="en-US" altLang="zh-TW"/>
          </a:p>
        </p:txBody>
      </p:sp>
    </p:spTree>
    <p:extLst>
      <p:ext uri="{BB962C8B-B14F-4D97-AF65-F5344CB8AC3E}">
        <p14:creationId xmlns:p14="http://schemas.microsoft.com/office/powerpoint/2010/main" val="112981040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含標題的圖片">
    <p:spTree>
      <p:nvGrpSpPr>
        <p:cNvPr id="1" name=""/>
        <p:cNvGrpSpPr/>
        <p:nvPr/>
      </p:nvGrpSpPr>
      <p:grpSpPr>
        <a:xfrm>
          <a:off x="0" y="0"/>
          <a:ext cx="0" cy="0"/>
          <a:chOff x="0" y="0"/>
          <a:chExt cx="0" cy="0"/>
        </a:xfrm>
      </p:grpSpPr>
      <p:sp>
        <p:nvSpPr>
          <p:cNvPr id="2" name="標題 1"/>
          <p:cNvSpPr>
            <a:spLocks noGrp="1"/>
          </p:cNvSpPr>
          <p:nvPr>
            <p:ph type="title"/>
          </p:nvPr>
        </p:nvSpPr>
        <p:spPr>
          <a:xfrm>
            <a:off x="1941513" y="4800600"/>
            <a:ext cx="5943600" cy="566738"/>
          </a:xfrm>
          <a:prstGeom prst="rect">
            <a:avLst/>
          </a:prstGeom>
        </p:spPr>
        <p:txBody>
          <a:bodyPr anchor="b"/>
          <a:lstStyle>
            <a:lvl1pPr algn="l">
              <a:defRPr sz="2000" b="1"/>
            </a:lvl1pPr>
          </a:lstStyle>
          <a:p>
            <a:r>
              <a:rPr lang="zh-TW" altLang="en-US"/>
              <a:t>按一下以編輯母片標題樣式</a:t>
            </a:r>
          </a:p>
        </p:txBody>
      </p:sp>
      <p:sp>
        <p:nvSpPr>
          <p:cNvPr id="3" name="圖片版面配置區 2"/>
          <p:cNvSpPr>
            <a:spLocks noGrp="1"/>
          </p:cNvSpPr>
          <p:nvPr>
            <p:ph type="pic" idx="1"/>
          </p:nvPr>
        </p:nvSpPr>
        <p:spPr>
          <a:xfrm>
            <a:off x="1941513" y="612775"/>
            <a:ext cx="59436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zh-TW" altLang="en-US" noProof="0"/>
          </a:p>
        </p:txBody>
      </p:sp>
      <p:sp>
        <p:nvSpPr>
          <p:cNvPr id="4" name="文字版面配置區 3"/>
          <p:cNvSpPr>
            <a:spLocks noGrp="1"/>
          </p:cNvSpPr>
          <p:nvPr>
            <p:ph type="body" sz="half" idx="2"/>
          </p:nvPr>
        </p:nvSpPr>
        <p:spPr>
          <a:xfrm>
            <a:off x="1941513" y="5367338"/>
            <a:ext cx="59436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a:t>按一下以編輯母片文字樣式</a:t>
            </a:r>
          </a:p>
        </p:txBody>
      </p:sp>
      <p:sp>
        <p:nvSpPr>
          <p:cNvPr id="5" name="Rectangle 28"/>
          <p:cNvSpPr>
            <a:spLocks noGrp="1" noChangeArrowheads="1"/>
          </p:cNvSpPr>
          <p:nvPr>
            <p:ph type="sldNum" sz="quarter" idx="10"/>
          </p:nvPr>
        </p:nvSpPr>
        <p:spPr>
          <a:ln/>
        </p:spPr>
        <p:txBody>
          <a:bodyPr/>
          <a:lstStyle>
            <a:lvl1pPr>
              <a:defRPr/>
            </a:lvl1pPr>
          </a:lstStyle>
          <a:p>
            <a:pPr>
              <a:defRPr/>
            </a:pPr>
            <a:fld id="{CFE9AAF5-24F2-400D-8C59-911E859DEE68}" type="slidenum">
              <a:rPr lang="zh-TW" altLang="en-US"/>
              <a:pPr>
                <a:defRPr/>
              </a:pPr>
              <a:t>‹#›</a:t>
            </a:fld>
            <a:endParaRPr lang="en-US" altLang="zh-TW"/>
          </a:p>
        </p:txBody>
      </p:sp>
      <p:sp>
        <p:nvSpPr>
          <p:cNvPr id="6" name="Rectangle 43"/>
          <p:cNvSpPr>
            <a:spLocks noGrp="1" noChangeArrowheads="1"/>
          </p:cNvSpPr>
          <p:nvPr>
            <p:ph type="dt" sz="half" idx="11"/>
          </p:nvPr>
        </p:nvSpPr>
        <p:spPr>
          <a:ln/>
        </p:spPr>
        <p:txBody>
          <a:bodyPr/>
          <a:lstStyle>
            <a:lvl1pPr>
              <a:defRPr/>
            </a:lvl1pPr>
          </a:lstStyle>
          <a:p>
            <a:pPr>
              <a:defRPr/>
            </a:pPr>
            <a:fld id="{D1713411-A63A-4FF7-9B69-B8F4F2FE6E26}" type="datetime1">
              <a:rPr lang="zh-TW" altLang="en-US"/>
              <a:pPr>
                <a:defRPr/>
              </a:pPr>
              <a:t>2019/5/17</a:t>
            </a:fld>
            <a:endParaRPr lang="en-US" altLang="zh-TW"/>
          </a:p>
        </p:txBody>
      </p:sp>
    </p:spTree>
    <p:extLst>
      <p:ext uri="{BB962C8B-B14F-4D97-AF65-F5344CB8AC3E}">
        <p14:creationId xmlns:p14="http://schemas.microsoft.com/office/powerpoint/2010/main" val="310357335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18"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oleObject" Target="../embeddings/oleObject1.bin"/><Relationship Id="rId2" Type="http://schemas.openxmlformats.org/officeDocument/2006/relationships/slideLayout" Target="../slideLayouts/slideLayout2.xml"/><Relationship Id="rId16" Type="http://schemas.openxmlformats.org/officeDocument/2006/relationships/image" Target="../media/image3.jpe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jpe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vmlDrawing" Target="../drawings/vmlDrawing1.v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1026" name="Group 34"/>
          <p:cNvGrpSpPr>
            <a:grpSpLocks noChangeAspect="1"/>
          </p:cNvGrpSpPr>
          <p:nvPr userDrawn="1"/>
        </p:nvGrpSpPr>
        <p:grpSpPr bwMode="auto">
          <a:xfrm>
            <a:off x="4318000" y="1125538"/>
            <a:ext cx="5588000" cy="4848225"/>
            <a:chOff x="2354" y="175"/>
            <a:chExt cx="3255" cy="3126"/>
          </a:xfrm>
        </p:grpSpPr>
        <p:sp>
          <p:nvSpPr>
            <p:cNvPr id="1034" name="AutoShape 35"/>
            <p:cNvSpPr>
              <a:spLocks noChangeAspect="1" noChangeArrowheads="1"/>
            </p:cNvSpPr>
            <p:nvPr userDrawn="1"/>
          </p:nvSpPr>
          <p:spPr bwMode="auto">
            <a:xfrm>
              <a:off x="2354" y="175"/>
              <a:ext cx="3255" cy="3126"/>
            </a:xfrm>
            <a:prstGeom prst="rect">
              <a:avLst/>
            </a:prstGeom>
            <a:noFill/>
            <a:ln>
              <a:noFill/>
            </a:ln>
            <a:extLst/>
          </p:spPr>
          <p:txBody>
            <a:bodyPr/>
            <a:lstStyle>
              <a:lvl1pPr eaLnBrk="0" hangingPunct="0">
                <a:defRPr kumimoji="1">
                  <a:solidFill>
                    <a:schemeClr val="tx1"/>
                  </a:solidFill>
                  <a:latin typeface="Arial" charset="0"/>
                  <a:ea typeface="新細明體" pitchFamily="18" charset="-120"/>
                </a:defRPr>
              </a:lvl1pPr>
              <a:lvl2pPr marL="742950" indent="-285750" eaLnBrk="0" hangingPunct="0">
                <a:defRPr kumimoji="1">
                  <a:solidFill>
                    <a:schemeClr val="tx1"/>
                  </a:solidFill>
                  <a:latin typeface="Arial" charset="0"/>
                  <a:ea typeface="新細明體" pitchFamily="18" charset="-120"/>
                </a:defRPr>
              </a:lvl2pPr>
              <a:lvl3pPr marL="1143000" indent="-228600" eaLnBrk="0" hangingPunct="0">
                <a:defRPr kumimoji="1">
                  <a:solidFill>
                    <a:schemeClr val="tx1"/>
                  </a:solidFill>
                  <a:latin typeface="Arial" charset="0"/>
                  <a:ea typeface="新細明體" pitchFamily="18" charset="-120"/>
                </a:defRPr>
              </a:lvl3pPr>
              <a:lvl4pPr marL="1600200" indent="-228600" eaLnBrk="0" hangingPunct="0">
                <a:defRPr kumimoji="1">
                  <a:solidFill>
                    <a:schemeClr val="tx1"/>
                  </a:solidFill>
                  <a:latin typeface="Arial" charset="0"/>
                  <a:ea typeface="新細明體" pitchFamily="18" charset="-120"/>
                </a:defRPr>
              </a:lvl4pPr>
              <a:lvl5pPr marL="2057400" indent="-228600" eaLnBrk="0" hangingPunct="0">
                <a:defRPr kumimoji="1">
                  <a:solidFill>
                    <a:schemeClr val="tx1"/>
                  </a:solidFill>
                  <a:latin typeface="Arial" charset="0"/>
                  <a:ea typeface="新細明體" pitchFamily="18" charset="-120"/>
                </a:defRPr>
              </a:lvl5pPr>
              <a:lvl6pPr marL="2514600" indent="-228600" eaLnBrk="0" fontAlgn="base" hangingPunct="0">
                <a:spcBef>
                  <a:spcPct val="0"/>
                </a:spcBef>
                <a:spcAft>
                  <a:spcPct val="0"/>
                </a:spcAft>
                <a:defRPr kumimoji="1">
                  <a:solidFill>
                    <a:schemeClr val="tx1"/>
                  </a:solidFill>
                  <a:latin typeface="Arial" charset="0"/>
                  <a:ea typeface="新細明體" pitchFamily="18" charset="-120"/>
                </a:defRPr>
              </a:lvl6pPr>
              <a:lvl7pPr marL="2971800" indent="-228600" eaLnBrk="0" fontAlgn="base" hangingPunct="0">
                <a:spcBef>
                  <a:spcPct val="0"/>
                </a:spcBef>
                <a:spcAft>
                  <a:spcPct val="0"/>
                </a:spcAft>
                <a:defRPr kumimoji="1">
                  <a:solidFill>
                    <a:schemeClr val="tx1"/>
                  </a:solidFill>
                  <a:latin typeface="Arial" charset="0"/>
                  <a:ea typeface="新細明體" pitchFamily="18" charset="-120"/>
                </a:defRPr>
              </a:lvl7pPr>
              <a:lvl8pPr marL="3429000" indent="-228600" eaLnBrk="0" fontAlgn="base" hangingPunct="0">
                <a:spcBef>
                  <a:spcPct val="0"/>
                </a:spcBef>
                <a:spcAft>
                  <a:spcPct val="0"/>
                </a:spcAft>
                <a:defRPr kumimoji="1">
                  <a:solidFill>
                    <a:schemeClr val="tx1"/>
                  </a:solidFill>
                  <a:latin typeface="Arial" charset="0"/>
                  <a:ea typeface="新細明體" pitchFamily="18" charset="-120"/>
                </a:defRPr>
              </a:lvl8pPr>
              <a:lvl9pPr marL="3886200" indent="-228600" eaLnBrk="0" fontAlgn="base" hangingPunct="0">
                <a:spcBef>
                  <a:spcPct val="0"/>
                </a:spcBef>
                <a:spcAft>
                  <a:spcPct val="0"/>
                </a:spcAft>
                <a:defRPr kumimoji="1">
                  <a:solidFill>
                    <a:schemeClr val="tx1"/>
                  </a:solidFill>
                  <a:latin typeface="Arial" charset="0"/>
                  <a:ea typeface="新細明體" pitchFamily="18" charset="-120"/>
                </a:defRPr>
              </a:lvl9pPr>
            </a:lstStyle>
            <a:p>
              <a:pPr eaLnBrk="1" hangingPunct="1">
                <a:defRPr/>
              </a:pPr>
              <a:endParaRPr lang="zh-TW" altLang="en-US"/>
            </a:p>
          </p:txBody>
        </p:sp>
        <p:sp>
          <p:nvSpPr>
            <p:cNvPr id="5" name="Oval 36"/>
            <p:cNvSpPr>
              <a:spLocks noChangeArrowheads="1"/>
            </p:cNvSpPr>
            <p:nvPr userDrawn="1"/>
          </p:nvSpPr>
          <p:spPr bwMode="auto">
            <a:xfrm>
              <a:off x="2354" y="175"/>
              <a:ext cx="3255" cy="3126"/>
            </a:xfrm>
            <a:prstGeom prst="ellipse">
              <a:avLst/>
            </a:prstGeom>
            <a:solidFill>
              <a:srgbClr val="FFFFFF"/>
            </a:solidFill>
            <a:ln>
              <a:noFill/>
            </a:ln>
            <a:extLst/>
          </p:spPr>
          <p:txBody>
            <a:bodyPr/>
            <a:lstStyle>
              <a:lvl1pPr eaLnBrk="0" hangingPunct="0">
                <a:defRPr kumimoji="1">
                  <a:solidFill>
                    <a:schemeClr val="tx1"/>
                  </a:solidFill>
                  <a:latin typeface="Arial" charset="0"/>
                  <a:ea typeface="新細明體" pitchFamily="18" charset="-120"/>
                </a:defRPr>
              </a:lvl1pPr>
              <a:lvl2pPr marL="742950" indent="-285750" eaLnBrk="0" hangingPunct="0">
                <a:defRPr kumimoji="1">
                  <a:solidFill>
                    <a:schemeClr val="tx1"/>
                  </a:solidFill>
                  <a:latin typeface="Arial" charset="0"/>
                  <a:ea typeface="新細明體" pitchFamily="18" charset="-120"/>
                </a:defRPr>
              </a:lvl2pPr>
              <a:lvl3pPr marL="1143000" indent="-228600" eaLnBrk="0" hangingPunct="0">
                <a:defRPr kumimoji="1">
                  <a:solidFill>
                    <a:schemeClr val="tx1"/>
                  </a:solidFill>
                  <a:latin typeface="Arial" charset="0"/>
                  <a:ea typeface="新細明體" pitchFamily="18" charset="-120"/>
                </a:defRPr>
              </a:lvl3pPr>
              <a:lvl4pPr marL="1600200" indent="-228600" eaLnBrk="0" hangingPunct="0">
                <a:defRPr kumimoji="1">
                  <a:solidFill>
                    <a:schemeClr val="tx1"/>
                  </a:solidFill>
                  <a:latin typeface="Arial" charset="0"/>
                  <a:ea typeface="新細明體" pitchFamily="18" charset="-120"/>
                </a:defRPr>
              </a:lvl4pPr>
              <a:lvl5pPr marL="2057400" indent="-228600" eaLnBrk="0" hangingPunct="0">
                <a:defRPr kumimoji="1">
                  <a:solidFill>
                    <a:schemeClr val="tx1"/>
                  </a:solidFill>
                  <a:latin typeface="Arial" charset="0"/>
                  <a:ea typeface="新細明體" pitchFamily="18" charset="-120"/>
                </a:defRPr>
              </a:lvl5pPr>
              <a:lvl6pPr marL="2514600" indent="-228600" eaLnBrk="0" fontAlgn="base" hangingPunct="0">
                <a:spcBef>
                  <a:spcPct val="0"/>
                </a:spcBef>
                <a:spcAft>
                  <a:spcPct val="0"/>
                </a:spcAft>
                <a:defRPr kumimoji="1">
                  <a:solidFill>
                    <a:schemeClr val="tx1"/>
                  </a:solidFill>
                  <a:latin typeface="Arial" charset="0"/>
                  <a:ea typeface="新細明體" pitchFamily="18" charset="-120"/>
                </a:defRPr>
              </a:lvl6pPr>
              <a:lvl7pPr marL="2971800" indent="-228600" eaLnBrk="0" fontAlgn="base" hangingPunct="0">
                <a:spcBef>
                  <a:spcPct val="0"/>
                </a:spcBef>
                <a:spcAft>
                  <a:spcPct val="0"/>
                </a:spcAft>
                <a:defRPr kumimoji="1">
                  <a:solidFill>
                    <a:schemeClr val="tx1"/>
                  </a:solidFill>
                  <a:latin typeface="Arial" charset="0"/>
                  <a:ea typeface="新細明體" pitchFamily="18" charset="-120"/>
                </a:defRPr>
              </a:lvl7pPr>
              <a:lvl8pPr marL="3429000" indent="-228600" eaLnBrk="0" fontAlgn="base" hangingPunct="0">
                <a:spcBef>
                  <a:spcPct val="0"/>
                </a:spcBef>
                <a:spcAft>
                  <a:spcPct val="0"/>
                </a:spcAft>
                <a:defRPr kumimoji="1">
                  <a:solidFill>
                    <a:schemeClr val="tx1"/>
                  </a:solidFill>
                  <a:latin typeface="Arial" charset="0"/>
                  <a:ea typeface="新細明體" pitchFamily="18" charset="-120"/>
                </a:defRPr>
              </a:lvl8pPr>
              <a:lvl9pPr marL="3886200" indent="-228600" eaLnBrk="0" fontAlgn="base" hangingPunct="0">
                <a:spcBef>
                  <a:spcPct val="0"/>
                </a:spcBef>
                <a:spcAft>
                  <a:spcPct val="0"/>
                </a:spcAft>
                <a:defRPr kumimoji="1">
                  <a:solidFill>
                    <a:schemeClr val="tx1"/>
                  </a:solidFill>
                  <a:latin typeface="Arial" charset="0"/>
                  <a:ea typeface="新細明體" pitchFamily="18" charset="-120"/>
                </a:defRPr>
              </a:lvl9pPr>
            </a:lstStyle>
            <a:p>
              <a:pPr eaLnBrk="1" hangingPunct="1">
                <a:defRPr/>
              </a:pPr>
              <a:endParaRPr lang="zh-TW" altLang="en-US"/>
            </a:p>
          </p:txBody>
        </p:sp>
        <p:grpSp>
          <p:nvGrpSpPr>
            <p:cNvPr id="1039" name="Group 37"/>
            <p:cNvGrpSpPr>
              <a:grpSpLocks/>
            </p:cNvGrpSpPr>
            <p:nvPr userDrawn="1"/>
          </p:nvGrpSpPr>
          <p:grpSpPr bwMode="auto">
            <a:xfrm>
              <a:off x="2748" y="479"/>
              <a:ext cx="2504" cy="2400"/>
              <a:chOff x="3450" y="655"/>
              <a:chExt cx="2503" cy="2400"/>
            </a:xfrm>
          </p:grpSpPr>
          <p:sp>
            <p:nvSpPr>
              <p:cNvPr id="1040" name="AutoShape 38"/>
              <p:cNvSpPr>
                <a:spLocks noChangeArrowheads="1"/>
              </p:cNvSpPr>
              <p:nvPr userDrawn="1"/>
            </p:nvSpPr>
            <p:spPr bwMode="auto">
              <a:xfrm rot="10800000" flipH="1">
                <a:off x="4076" y="1295"/>
                <a:ext cx="1255" cy="1124"/>
              </a:xfrm>
              <a:custGeom>
                <a:avLst/>
                <a:gdLst>
                  <a:gd name="T0" fmla="*/ 0 w 21600"/>
                  <a:gd name="T1" fmla="*/ 0 h 21600"/>
                  <a:gd name="T2" fmla="*/ 0 w 21600"/>
                  <a:gd name="T3" fmla="*/ 0 h 21600"/>
                  <a:gd name="T4" fmla="*/ 0 w 21600"/>
                  <a:gd name="T5" fmla="*/ 0 h 21600"/>
                  <a:gd name="T6" fmla="*/ 0 w 21600"/>
                  <a:gd name="T7" fmla="*/ 0 h 21600"/>
                  <a:gd name="T8" fmla="*/ 0 60000 65536"/>
                  <a:gd name="T9" fmla="*/ 0 60000 65536"/>
                  <a:gd name="T10" fmla="*/ 0 60000 65536"/>
                  <a:gd name="T11" fmla="*/ 0 60000 65536"/>
                  <a:gd name="T12" fmla="*/ 4492 w 21600"/>
                  <a:gd name="T13" fmla="*/ 4497 h 21600"/>
                  <a:gd name="T14" fmla="*/ 17108 w 21600"/>
                  <a:gd name="T15" fmla="*/ 17103 h 21600"/>
                </a:gdLst>
                <a:ahLst/>
                <a:cxnLst>
                  <a:cxn ang="T8">
                    <a:pos x="T0" y="T1"/>
                  </a:cxn>
                  <a:cxn ang="T9">
                    <a:pos x="T2" y="T3"/>
                  </a:cxn>
                  <a:cxn ang="T10">
                    <a:pos x="T4" y="T5"/>
                  </a:cxn>
                  <a:cxn ang="T11">
                    <a:pos x="T6" y="T7"/>
                  </a:cxn>
                </a:cxnLst>
                <a:rect l="T12" t="T13" r="T14" b="T15"/>
                <a:pathLst>
                  <a:path w="21600" h="21600">
                    <a:moveTo>
                      <a:pt x="0" y="0"/>
                    </a:moveTo>
                    <a:lnTo>
                      <a:pt x="5400" y="21600"/>
                    </a:lnTo>
                    <a:lnTo>
                      <a:pt x="16200" y="21600"/>
                    </a:lnTo>
                    <a:lnTo>
                      <a:pt x="21600" y="0"/>
                    </a:lnTo>
                    <a:lnTo>
                      <a:pt x="0" y="0"/>
                    </a:lnTo>
                    <a:close/>
                  </a:path>
                </a:pathLst>
              </a:custGeom>
              <a:solidFill>
                <a:srgbClr val="E3E2CD"/>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TW" altLang="en-US"/>
              </a:p>
            </p:txBody>
          </p:sp>
          <p:sp>
            <p:nvSpPr>
              <p:cNvPr id="1038" name="AutoShape 39"/>
              <p:cNvSpPr>
                <a:spLocks noChangeArrowheads="1"/>
              </p:cNvSpPr>
              <p:nvPr userDrawn="1"/>
            </p:nvSpPr>
            <p:spPr bwMode="auto">
              <a:xfrm>
                <a:off x="4233" y="1135"/>
                <a:ext cx="313" cy="320"/>
              </a:xfrm>
              <a:prstGeom prst="triangle">
                <a:avLst>
                  <a:gd name="adj" fmla="val 0"/>
                </a:avLst>
              </a:prstGeom>
              <a:solidFill>
                <a:srgbClr val="FFFFFF"/>
              </a:solidFill>
              <a:ln w="9525">
                <a:solidFill>
                  <a:srgbClr val="FFFFFF"/>
                </a:solidFill>
                <a:miter lim="800000"/>
                <a:headEnd/>
                <a:tailEnd/>
              </a:ln>
            </p:spPr>
            <p:txBody>
              <a:bodyPr/>
              <a:lstStyle>
                <a:lvl1pPr eaLnBrk="0" hangingPunct="0">
                  <a:defRPr kumimoji="1">
                    <a:solidFill>
                      <a:schemeClr val="tx1"/>
                    </a:solidFill>
                    <a:latin typeface="Arial" charset="0"/>
                    <a:ea typeface="新細明體" pitchFamily="18" charset="-120"/>
                  </a:defRPr>
                </a:lvl1pPr>
                <a:lvl2pPr marL="742950" indent="-285750" eaLnBrk="0" hangingPunct="0">
                  <a:defRPr kumimoji="1">
                    <a:solidFill>
                      <a:schemeClr val="tx1"/>
                    </a:solidFill>
                    <a:latin typeface="Arial" charset="0"/>
                    <a:ea typeface="新細明體" pitchFamily="18" charset="-120"/>
                  </a:defRPr>
                </a:lvl2pPr>
                <a:lvl3pPr marL="1143000" indent="-228600" eaLnBrk="0" hangingPunct="0">
                  <a:defRPr kumimoji="1">
                    <a:solidFill>
                      <a:schemeClr val="tx1"/>
                    </a:solidFill>
                    <a:latin typeface="Arial" charset="0"/>
                    <a:ea typeface="新細明體" pitchFamily="18" charset="-120"/>
                  </a:defRPr>
                </a:lvl3pPr>
                <a:lvl4pPr marL="1600200" indent="-228600" eaLnBrk="0" hangingPunct="0">
                  <a:defRPr kumimoji="1">
                    <a:solidFill>
                      <a:schemeClr val="tx1"/>
                    </a:solidFill>
                    <a:latin typeface="Arial" charset="0"/>
                    <a:ea typeface="新細明體" pitchFamily="18" charset="-120"/>
                  </a:defRPr>
                </a:lvl4pPr>
                <a:lvl5pPr marL="2057400" indent="-228600" eaLnBrk="0" hangingPunct="0">
                  <a:defRPr kumimoji="1">
                    <a:solidFill>
                      <a:schemeClr val="tx1"/>
                    </a:solidFill>
                    <a:latin typeface="Arial" charset="0"/>
                    <a:ea typeface="新細明體" pitchFamily="18" charset="-120"/>
                  </a:defRPr>
                </a:lvl5pPr>
                <a:lvl6pPr marL="2514600" indent="-228600" eaLnBrk="0" fontAlgn="base" hangingPunct="0">
                  <a:spcBef>
                    <a:spcPct val="0"/>
                  </a:spcBef>
                  <a:spcAft>
                    <a:spcPct val="0"/>
                  </a:spcAft>
                  <a:defRPr kumimoji="1">
                    <a:solidFill>
                      <a:schemeClr val="tx1"/>
                    </a:solidFill>
                    <a:latin typeface="Arial" charset="0"/>
                    <a:ea typeface="新細明體" pitchFamily="18" charset="-120"/>
                  </a:defRPr>
                </a:lvl6pPr>
                <a:lvl7pPr marL="2971800" indent="-228600" eaLnBrk="0" fontAlgn="base" hangingPunct="0">
                  <a:spcBef>
                    <a:spcPct val="0"/>
                  </a:spcBef>
                  <a:spcAft>
                    <a:spcPct val="0"/>
                  </a:spcAft>
                  <a:defRPr kumimoji="1">
                    <a:solidFill>
                      <a:schemeClr val="tx1"/>
                    </a:solidFill>
                    <a:latin typeface="Arial" charset="0"/>
                    <a:ea typeface="新細明體" pitchFamily="18" charset="-120"/>
                  </a:defRPr>
                </a:lvl7pPr>
                <a:lvl8pPr marL="3429000" indent="-228600" eaLnBrk="0" fontAlgn="base" hangingPunct="0">
                  <a:spcBef>
                    <a:spcPct val="0"/>
                  </a:spcBef>
                  <a:spcAft>
                    <a:spcPct val="0"/>
                  </a:spcAft>
                  <a:defRPr kumimoji="1">
                    <a:solidFill>
                      <a:schemeClr val="tx1"/>
                    </a:solidFill>
                    <a:latin typeface="Arial" charset="0"/>
                    <a:ea typeface="新細明體" pitchFamily="18" charset="-120"/>
                  </a:defRPr>
                </a:lvl8pPr>
                <a:lvl9pPr marL="3886200" indent="-228600" eaLnBrk="0" fontAlgn="base" hangingPunct="0">
                  <a:spcBef>
                    <a:spcPct val="0"/>
                  </a:spcBef>
                  <a:spcAft>
                    <a:spcPct val="0"/>
                  </a:spcAft>
                  <a:defRPr kumimoji="1">
                    <a:solidFill>
                      <a:schemeClr val="tx1"/>
                    </a:solidFill>
                    <a:latin typeface="Arial" charset="0"/>
                    <a:ea typeface="新細明體" pitchFamily="18" charset="-120"/>
                  </a:defRPr>
                </a:lvl9pPr>
              </a:lstStyle>
              <a:p>
                <a:pPr eaLnBrk="1" hangingPunct="1">
                  <a:defRPr/>
                </a:pPr>
                <a:endParaRPr lang="zh-TW" altLang="en-US"/>
              </a:p>
            </p:txBody>
          </p:sp>
          <p:sp>
            <p:nvSpPr>
              <p:cNvPr id="7" name="AutoShape 40"/>
              <p:cNvSpPr>
                <a:spLocks noChangeArrowheads="1"/>
              </p:cNvSpPr>
              <p:nvPr userDrawn="1"/>
            </p:nvSpPr>
            <p:spPr bwMode="auto">
              <a:xfrm>
                <a:off x="4859" y="1135"/>
                <a:ext cx="312" cy="320"/>
              </a:xfrm>
              <a:prstGeom prst="triangle">
                <a:avLst>
                  <a:gd name="adj" fmla="val 100000"/>
                </a:avLst>
              </a:prstGeom>
              <a:solidFill>
                <a:srgbClr val="FFFFFF"/>
              </a:solidFill>
              <a:ln w="9525">
                <a:solidFill>
                  <a:srgbClr val="FFFFFF"/>
                </a:solidFill>
                <a:miter lim="800000"/>
                <a:headEnd/>
                <a:tailEnd/>
              </a:ln>
            </p:spPr>
            <p:txBody>
              <a:bodyPr/>
              <a:lstStyle>
                <a:lvl1pPr eaLnBrk="0" hangingPunct="0">
                  <a:defRPr kumimoji="1">
                    <a:solidFill>
                      <a:schemeClr val="tx1"/>
                    </a:solidFill>
                    <a:latin typeface="Arial" charset="0"/>
                    <a:ea typeface="新細明體" pitchFamily="18" charset="-120"/>
                  </a:defRPr>
                </a:lvl1pPr>
                <a:lvl2pPr marL="742950" indent="-285750" eaLnBrk="0" hangingPunct="0">
                  <a:defRPr kumimoji="1">
                    <a:solidFill>
                      <a:schemeClr val="tx1"/>
                    </a:solidFill>
                    <a:latin typeface="Arial" charset="0"/>
                    <a:ea typeface="新細明體" pitchFamily="18" charset="-120"/>
                  </a:defRPr>
                </a:lvl2pPr>
                <a:lvl3pPr marL="1143000" indent="-228600" eaLnBrk="0" hangingPunct="0">
                  <a:defRPr kumimoji="1">
                    <a:solidFill>
                      <a:schemeClr val="tx1"/>
                    </a:solidFill>
                    <a:latin typeface="Arial" charset="0"/>
                    <a:ea typeface="新細明體" pitchFamily="18" charset="-120"/>
                  </a:defRPr>
                </a:lvl3pPr>
                <a:lvl4pPr marL="1600200" indent="-228600" eaLnBrk="0" hangingPunct="0">
                  <a:defRPr kumimoji="1">
                    <a:solidFill>
                      <a:schemeClr val="tx1"/>
                    </a:solidFill>
                    <a:latin typeface="Arial" charset="0"/>
                    <a:ea typeface="新細明體" pitchFamily="18" charset="-120"/>
                  </a:defRPr>
                </a:lvl4pPr>
                <a:lvl5pPr marL="2057400" indent="-228600" eaLnBrk="0" hangingPunct="0">
                  <a:defRPr kumimoji="1">
                    <a:solidFill>
                      <a:schemeClr val="tx1"/>
                    </a:solidFill>
                    <a:latin typeface="Arial" charset="0"/>
                    <a:ea typeface="新細明體" pitchFamily="18" charset="-120"/>
                  </a:defRPr>
                </a:lvl5pPr>
                <a:lvl6pPr marL="2514600" indent="-228600" eaLnBrk="0" fontAlgn="base" hangingPunct="0">
                  <a:spcBef>
                    <a:spcPct val="0"/>
                  </a:spcBef>
                  <a:spcAft>
                    <a:spcPct val="0"/>
                  </a:spcAft>
                  <a:defRPr kumimoji="1">
                    <a:solidFill>
                      <a:schemeClr val="tx1"/>
                    </a:solidFill>
                    <a:latin typeface="Arial" charset="0"/>
                    <a:ea typeface="新細明體" pitchFamily="18" charset="-120"/>
                  </a:defRPr>
                </a:lvl6pPr>
                <a:lvl7pPr marL="2971800" indent="-228600" eaLnBrk="0" fontAlgn="base" hangingPunct="0">
                  <a:spcBef>
                    <a:spcPct val="0"/>
                  </a:spcBef>
                  <a:spcAft>
                    <a:spcPct val="0"/>
                  </a:spcAft>
                  <a:defRPr kumimoji="1">
                    <a:solidFill>
                      <a:schemeClr val="tx1"/>
                    </a:solidFill>
                    <a:latin typeface="Arial" charset="0"/>
                    <a:ea typeface="新細明體" pitchFamily="18" charset="-120"/>
                  </a:defRPr>
                </a:lvl7pPr>
                <a:lvl8pPr marL="3429000" indent="-228600" eaLnBrk="0" fontAlgn="base" hangingPunct="0">
                  <a:spcBef>
                    <a:spcPct val="0"/>
                  </a:spcBef>
                  <a:spcAft>
                    <a:spcPct val="0"/>
                  </a:spcAft>
                  <a:defRPr kumimoji="1">
                    <a:solidFill>
                      <a:schemeClr val="tx1"/>
                    </a:solidFill>
                    <a:latin typeface="Arial" charset="0"/>
                    <a:ea typeface="新細明體" pitchFamily="18" charset="-120"/>
                  </a:defRPr>
                </a:lvl8pPr>
                <a:lvl9pPr marL="3886200" indent="-228600" eaLnBrk="0" fontAlgn="base" hangingPunct="0">
                  <a:spcBef>
                    <a:spcPct val="0"/>
                  </a:spcBef>
                  <a:spcAft>
                    <a:spcPct val="0"/>
                  </a:spcAft>
                  <a:defRPr kumimoji="1">
                    <a:solidFill>
                      <a:schemeClr val="tx1"/>
                    </a:solidFill>
                    <a:latin typeface="Arial" charset="0"/>
                    <a:ea typeface="新細明體" pitchFamily="18" charset="-120"/>
                  </a:defRPr>
                </a:lvl9pPr>
              </a:lstStyle>
              <a:p>
                <a:pPr eaLnBrk="1" hangingPunct="1">
                  <a:defRPr/>
                </a:pPr>
                <a:endParaRPr lang="zh-TW" altLang="en-US"/>
              </a:p>
            </p:txBody>
          </p:sp>
          <p:sp>
            <p:nvSpPr>
              <p:cNvPr id="3" name="AutoShape 41"/>
              <p:cNvSpPr>
                <a:spLocks noChangeArrowheads="1"/>
              </p:cNvSpPr>
              <p:nvPr userDrawn="1"/>
            </p:nvSpPr>
            <p:spPr bwMode="auto">
              <a:xfrm rot="-8439829">
                <a:off x="3613" y="1288"/>
                <a:ext cx="635" cy="1605"/>
              </a:xfrm>
              <a:prstGeom prst="moon">
                <a:avLst>
                  <a:gd name="adj" fmla="val 31662"/>
                </a:avLst>
              </a:prstGeom>
              <a:solidFill>
                <a:srgbClr val="FFFFFF"/>
              </a:solidFill>
              <a:ln w="9525">
                <a:noFill/>
                <a:miter lim="800000"/>
                <a:headEnd/>
                <a:tailEnd/>
              </a:ln>
            </p:spPr>
            <p:txBody>
              <a:bodyPr rot="10800000"/>
              <a:lstStyle>
                <a:lvl1pPr eaLnBrk="0" hangingPunct="0">
                  <a:defRPr kumimoji="1">
                    <a:solidFill>
                      <a:schemeClr val="tx1"/>
                    </a:solidFill>
                    <a:latin typeface="Arial" charset="0"/>
                    <a:ea typeface="新細明體" pitchFamily="18" charset="-120"/>
                  </a:defRPr>
                </a:lvl1pPr>
                <a:lvl2pPr marL="742950" indent="-285750" eaLnBrk="0" hangingPunct="0">
                  <a:defRPr kumimoji="1">
                    <a:solidFill>
                      <a:schemeClr val="tx1"/>
                    </a:solidFill>
                    <a:latin typeface="Arial" charset="0"/>
                    <a:ea typeface="新細明體" pitchFamily="18" charset="-120"/>
                  </a:defRPr>
                </a:lvl2pPr>
                <a:lvl3pPr marL="1143000" indent="-228600" eaLnBrk="0" hangingPunct="0">
                  <a:defRPr kumimoji="1">
                    <a:solidFill>
                      <a:schemeClr val="tx1"/>
                    </a:solidFill>
                    <a:latin typeface="Arial" charset="0"/>
                    <a:ea typeface="新細明體" pitchFamily="18" charset="-120"/>
                  </a:defRPr>
                </a:lvl3pPr>
                <a:lvl4pPr marL="1600200" indent="-228600" eaLnBrk="0" hangingPunct="0">
                  <a:defRPr kumimoji="1">
                    <a:solidFill>
                      <a:schemeClr val="tx1"/>
                    </a:solidFill>
                    <a:latin typeface="Arial" charset="0"/>
                    <a:ea typeface="新細明體" pitchFamily="18" charset="-120"/>
                  </a:defRPr>
                </a:lvl4pPr>
                <a:lvl5pPr marL="2057400" indent="-228600" eaLnBrk="0" hangingPunct="0">
                  <a:defRPr kumimoji="1">
                    <a:solidFill>
                      <a:schemeClr val="tx1"/>
                    </a:solidFill>
                    <a:latin typeface="Arial" charset="0"/>
                    <a:ea typeface="新細明體" pitchFamily="18" charset="-120"/>
                  </a:defRPr>
                </a:lvl5pPr>
                <a:lvl6pPr marL="2514600" indent="-228600" eaLnBrk="0" fontAlgn="base" hangingPunct="0">
                  <a:spcBef>
                    <a:spcPct val="0"/>
                  </a:spcBef>
                  <a:spcAft>
                    <a:spcPct val="0"/>
                  </a:spcAft>
                  <a:defRPr kumimoji="1">
                    <a:solidFill>
                      <a:schemeClr val="tx1"/>
                    </a:solidFill>
                    <a:latin typeface="Arial" charset="0"/>
                    <a:ea typeface="新細明體" pitchFamily="18" charset="-120"/>
                  </a:defRPr>
                </a:lvl6pPr>
                <a:lvl7pPr marL="2971800" indent="-228600" eaLnBrk="0" fontAlgn="base" hangingPunct="0">
                  <a:spcBef>
                    <a:spcPct val="0"/>
                  </a:spcBef>
                  <a:spcAft>
                    <a:spcPct val="0"/>
                  </a:spcAft>
                  <a:defRPr kumimoji="1">
                    <a:solidFill>
                      <a:schemeClr val="tx1"/>
                    </a:solidFill>
                    <a:latin typeface="Arial" charset="0"/>
                    <a:ea typeface="新細明體" pitchFamily="18" charset="-120"/>
                  </a:defRPr>
                </a:lvl7pPr>
                <a:lvl8pPr marL="3429000" indent="-228600" eaLnBrk="0" fontAlgn="base" hangingPunct="0">
                  <a:spcBef>
                    <a:spcPct val="0"/>
                  </a:spcBef>
                  <a:spcAft>
                    <a:spcPct val="0"/>
                  </a:spcAft>
                  <a:defRPr kumimoji="1">
                    <a:solidFill>
                      <a:schemeClr val="tx1"/>
                    </a:solidFill>
                    <a:latin typeface="Arial" charset="0"/>
                    <a:ea typeface="新細明體" pitchFamily="18" charset="-120"/>
                  </a:defRPr>
                </a:lvl8pPr>
                <a:lvl9pPr marL="3886200" indent="-228600" eaLnBrk="0" fontAlgn="base" hangingPunct="0">
                  <a:spcBef>
                    <a:spcPct val="0"/>
                  </a:spcBef>
                  <a:spcAft>
                    <a:spcPct val="0"/>
                  </a:spcAft>
                  <a:defRPr kumimoji="1">
                    <a:solidFill>
                      <a:schemeClr val="tx1"/>
                    </a:solidFill>
                    <a:latin typeface="Arial" charset="0"/>
                    <a:ea typeface="新細明體" pitchFamily="18" charset="-120"/>
                  </a:defRPr>
                </a:lvl9pPr>
              </a:lstStyle>
              <a:p>
                <a:pPr eaLnBrk="1" hangingPunct="1">
                  <a:defRPr/>
                </a:pPr>
                <a:endParaRPr lang="zh-TW" altLang="en-US"/>
              </a:p>
            </p:txBody>
          </p:sp>
          <p:sp>
            <p:nvSpPr>
              <p:cNvPr id="4" name="AutoShape 42"/>
              <p:cNvSpPr>
                <a:spLocks noChangeArrowheads="1"/>
              </p:cNvSpPr>
              <p:nvPr userDrawn="1"/>
            </p:nvSpPr>
            <p:spPr bwMode="auto">
              <a:xfrm rot="8333868" flipH="1">
                <a:off x="5171" y="1295"/>
                <a:ext cx="627" cy="1608"/>
              </a:xfrm>
              <a:prstGeom prst="moon">
                <a:avLst>
                  <a:gd name="adj" fmla="val 29602"/>
                </a:avLst>
              </a:prstGeom>
              <a:solidFill>
                <a:srgbClr val="FFFFFF"/>
              </a:solidFill>
              <a:ln w="9525">
                <a:noFill/>
                <a:miter lim="800000"/>
                <a:headEnd/>
                <a:tailEnd/>
              </a:ln>
            </p:spPr>
            <p:txBody>
              <a:bodyPr rot="10800000"/>
              <a:lstStyle>
                <a:lvl1pPr eaLnBrk="0" hangingPunct="0">
                  <a:defRPr kumimoji="1">
                    <a:solidFill>
                      <a:schemeClr val="tx1"/>
                    </a:solidFill>
                    <a:latin typeface="Arial" charset="0"/>
                    <a:ea typeface="新細明體" pitchFamily="18" charset="-120"/>
                  </a:defRPr>
                </a:lvl1pPr>
                <a:lvl2pPr marL="742950" indent="-285750" eaLnBrk="0" hangingPunct="0">
                  <a:defRPr kumimoji="1">
                    <a:solidFill>
                      <a:schemeClr val="tx1"/>
                    </a:solidFill>
                    <a:latin typeface="Arial" charset="0"/>
                    <a:ea typeface="新細明體" pitchFamily="18" charset="-120"/>
                  </a:defRPr>
                </a:lvl2pPr>
                <a:lvl3pPr marL="1143000" indent="-228600" eaLnBrk="0" hangingPunct="0">
                  <a:defRPr kumimoji="1">
                    <a:solidFill>
                      <a:schemeClr val="tx1"/>
                    </a:solidFill>
                    <a:latin typeface="Arial" charset="0"/>
                    <a:ea typeface="新細明體" pitchFamily="18" charset="-120"/>
                  </a:defRPr>
                </a:lvl3pPr>
                <a:lvl4pPr marL="1600200" indent="-228600" eaLnBrk="0" hangingPunct="0">
                  <a:defRPr kumimoji="1">
                    <a:solidFill>
                      <a:schemeClr val="tx1"/>
                    </a:solidFill>
                    <a:latin typeface="Arial" charset="0"/>
                    <a:ea typeface="新細明體" pitchFamily="18" charset="-120"/>
                  </a:defRPr>
                </a:lvl4pPr>
                <a:lvl5pPr marL="2057400" indent="-228600" eaLnBrk="0" hangingPunct="0">
                  <a:defRPr kumimoji="1">
                    <a:solidFill>
                      <a:schemeClr val="tx1"/>
                    </a:solidFill>
                    <a:latin typeface="Arial" charset="0"/>
                    <a:ea typeface="新細明體" pitchFamily="18" charset="-120"/>
                  </a:defRPr>
                </a:lvl5pPr>
                <a:lvl6pPr marL="2514600" indent="-228600" eaLnBrk="0" fontAlgn="base" hangingPunct="0">
                  <a:spcBef>
                    <a:spcPct val="0"/>
                  </a:spcBef>
                  <a:spcAft>
                    <a:spcPct val="0"/>
                  </a:spcAft>
                  <a:defRPr kumimoji="1">
                    <a:solidFill>
                      <a:schemeClr val="tx1"/>
                    </a:solidFill>
                    <a:latin typeface="Arial" charset="0"/>
                    <a:ea typeface="新細明體" pitchFamily="18" charset="-120"/>
                  </a:defRPr>
                </a:lvl6pPr>
                <a:lvl7pPr marL="2971800" indent="-228600" eaLnBrk="0" fontAlgn="base" hangingPunct="0">
                  <a:spcBef>
                    <a:spcPct val="0"/>
                  </a:spcBef>
                  <a:spcAft>
                    <a:spcPct val="0"/>
                  </a:spcAft>
                  <a:defRPr kumimoji="1">
                    <a:solidFill>
                      <a:schemeClr val="tx1"/>
                    </a:solidFill>
                    <a:latin typeface="Arial" charset="0"/>
                    <a:ea typeface="新細明體" pitchFamily="18" charset="-120"/>
                  </a:defRPr>
                </a:lvl7pPr>
                <a:lvl8pPr marL="3429000" indent="-228600" eaLnBrk="0" fontAlgn="base" hangingPunct="0">
                  <a:spcBef>
                    <a:spcPct val="0"/>
                  </a:spcBef>
                  <a:spcAft>
                    <a:spcPct val="0"/>
                  </a:spcAft>
                  <a:defRPr kumimoji="1">
                    <a:solidFill>
                      <a:schemeClr val="tx1"/>
                    </a:solidFill>
                    <a:latin typeface="Arial" charset="0"/>
                    <a:ea typeface="新細明體" pitchFamily="18" charset="-120"/>
                  </a:defRPr>
                </a:lvl8pPr>
                <a:lvl9pPr marL="3886200" indent="-228600" eaLnBrk="0" fontAlgn="base" hangingPunct="0">
                  <a:spcBef>
                    <a:spcPct val="0"/>
                  </a:spcBef>
                  <a:spcAft>
                    <a:spcPct val="0"/>
                  </a:spcAft>
                  <a:defRPr kumimoji="1">
                    <a:solidFill>
                      <a:schemeClr val="tx1"/>
                    </a:solidFill>
                    <a:latin typeface="Arial" charset="0"/>
                    <a:ea typeface="新細明體" pitchFamily="18" charset="-120"/>
                  </a:defRPr>
                </a:lvl9pPr>
              </a:lstStyle>
              <a:p>
                <a:pPr eaLnBrk="1" hangingPunct="1">
                  <a:defRPr/>
                </a:pPr>
                <a:endParaRPr lang="zh-TW" altLang="en-US"/>
              </a:p>
            </p:txBody>
          </p:sp>
          <p:sp>
            <p:nvSpPr>
              <p:cNvPr id="1042" name="Oval 43"/>
              <p:cNvSpPr>
                <a:spLocks noChangeArrowheads="1"/>
              </p:cNvSpPr>
              <p:nvPr userDrawn="1"/>
            </p:nvSpPr>
            <p:spPr bwMode="auto">
              <a:xfrm>
                <a:off x="3763" y="975"/>
                <a:ext cx="1875" cy="1813"/>
              </a:xfrm>
              <a:prstGeom prst="ellipse">
                <a:avLst/>
              </a:prstGeom>
              <a:noFill/>
              <a:ln w="76200">
                <a:solidFill>
                  <a:srgbClr val="E3E2CD"/>
                </a:solidFill>
                <a:round/>
                <a:headEnd/>
                <a:tailEnd/>
              </a:ln>
              <a:extLst/>
            </p:spPr>
            <p:txBody>
              <a:bodyPr/>
              <a:lstStyle>
                <a:lvl1pPr eaLnBrk="0" hangingPunct="0">
                  <a:defRPr kumimoji="1">
                    <a:solidFill>
                      <a:schemeClr val="tx1"/>
                    </a:solidFill>
                    <a:latin typeface="Arial" charset="0"/>
                    <a:ea typeface="新細明體" pitchFamily="18" charset="-120"/>
                  </a:defRPr>
                </a:lvl1pPr>
                <a:lvl2pPr marL="742950" indent="-285750" eaLnBrk="0" hangingPunct="0">
                  <a:defRPr kumimoji="1">
                    <a:solidFill>
                      <a:schemeClr val="tx1"/>
                    </a:solidFill>
                    <a:latin typeface="Arial" charset="0"/>
                    <a:ea typeface="新細明體" pitchFamily="18" charset="-120"/>
                  </a:defRPr>
                </a:lvl2pPr>
                <a:lvl3pPr marL="1143000" indent="-228600" eaLnBrk="0" hangingPunct="0">
                  <a:defRPr kumimoji="1">
                    <a:solidFill>
                      <a:schemeClr val="tx1"/>
                    </a:solidFill>
                    <a:latin typeface="Arial" charset="0"/>
                    <a:ea typeface="新細明體" pitchFamily="18" charset="-120"/>
                  </a:defRPr>
                </a:lvl3pPr>
                <a:lvl4pPr marL="1600200" indent="-228600" eaLnBrk="0" hangingPunct="0">
                  <a:defRPr kumimoji="1">
                    <a:solidFill>
                      <a:schemeClr val="tx1"/>
                    </a:solidFill>
                    <a:latin typeface="Arial" charset="0"/>
                    <a:ea typeface="新細明體" pitchFamily="18" charset="-120"/>
                  </a:defRPr>
                </a:lvl4pPr>
                <a:lvl5pPr marL="2057400" indent="-228600" eaLnBrk="0" hangingPunct="0">
                  <a:defRPr kumimoji="1">
                    <a:solidFill>
                      <a:schemeClr val="tx1"/>
                    </a:solidFill>
                    <a:latin typeface="Arial" charset="0"/>
                    <a:ea typeface="新細明體" pitchFamily="18" charset="-120"/>
                  </a:defRPr>
                </a:lvl5pPr>
                <a:lvl6pPr marL="2514600" indent="-228600" eaLnBrk="0" fontAlgn="base" hangingPunct="0">
                  <a:spcBef>
                    <a:spcPct val="0"/>
                  </a:spcBef>
                  <a:spcAft>
                    <a:spcPct val="0"/>
                  </a:spcAft>
                  <a:defRPr kumimoji="1">
                    <a:solidFill>
                      <a:schemeClr val="tx1"/>
                    </a:solidFill>
                    <a:latin typeface="Arial" charset="0"/>
                    <a:ea typeface="新細明體" pitchFamily="18" charset="-120"/>
                  </a:defRPr>
                </a:lvl6pPr>
                <a:lvl7pPr marL="2971800" indent="-228600" eaLnBrk="0" fontAlgn="base" hangingPunct="0">
                  <a:spcBef>
                    <a:spcPct val="0"/>
                  </a:spcBef>
                  <a:spcAft>
                    <a:spcPct val="0"/>
                  </a:spcAft>
                  <a:defRPr kumimoji="1">
                    <a:solidFill>
                      <a:schemeClr val="tx1"/>
                    </a:solidFill>
                    <a:latin typeface="Arial" charset="0"/>
                    <a:ea typeface="新細明體" pitchFamily="18" charset="-120"/>
                  </a:defRPr>
                </a:lvl7pPr>
                <a:lvl8pPr marL="3429000" indent="-228600" eaLnBrk="0" fontAlgn="base" hangingPunct="0">
                  <a:spcBef>
                    <a:spcPct val="0"/>
                  </a:spcBef>
                  <a:spcAft>
                    <a:spcPct val="0"/>
                  </a:spcAft>
                  <a:defRPr kumimoji="1">
                    <a:solidFill>
                      <a:schemeClr val="tx1"/>
                    </a:solidFill>
                    <a:latin typeface="Arial" charset="0"/>
                    <a:ea typeface="新細明體" pitchFamily="18" charset="-120"/>
                  </a:defRPr>
                </a:lvl8pPr>
                <a:lvl9pPr marL="3886200" indent="-228600" eaLnBrk="0" fontAlgn="base" hangingPunct="0">
                  <a:spcBef>
                    <a:spcPct val="0"/>
                  </a:spcBef>
                  <a:spcAft>
                    <a:spcPct val="0"/>
                  </a:spcAft>
                  <a:defRPr kumimoji="1">
                    <a:solidFill>
                      <a:schemeClr val="tx1"/>
                    </a:solidFill>
                    <a:latin typeface="Arial" charset="0"/>
                    <a:ea typeface="新細明體" pitchFamily="18" charset="-120"/>
                  </a:defRPr>
                </a:lvl9pPr>
              </a:lstStyle>
              <a:p>
                <a:pPr eaLnBrk="1" hangingPunct="1">
                  <a:defRPr/>
                </a:pPr>
                <a:endParaRPr lang="zh-TW" altLang="en-US"/>
              </a:p>
            </p:txBody>
          </p:sp>
          <p:sp>
            <p:nvSpPr>
              <p:cNvPr id="1043" name="Oval 44"/>
              <p:cNvSpPr>
                <a:spLocks noChangeArrowheads="1"/>
              </p:cNvSpPr>
              <p:nvPr userDrawn="1"/>
            </p:nvSpPr>
            <p:spPr bwMode="auto">
              <a:xfrm>
                <a:off x="3450" y="655"/>
                <a:ext cx="2506" cy="2400"/>
              </a:xfrm>
              <a:prstGeom prst="ellipse">
                <a:avLst/>
              </a:prstGeom>
              <a:noFill/>
              <a:ln w="76200">
                <a:solidFill>
                  <a:srgbClr val="E3E2CD"/>
                </a:solidFill>
                <a:round/>
                <a:headEnd/>
                <a:tailEnd/>
              </a:ln>
              <a:extLst/>
            </p:spPr>
            <p:txBody>
              <a:bodyPr/>
              <a:lstStyle>
                <a:lvl1pPr eaLnBrk="0" hangingPunct="0">
                  <a:defRPr kumimoji="1">
                    <a:solidFill>
                      <a:schemeClr val="tx1"/>
                    </a:solidFill>
                    <a:latin typeface="Arial" charset="0"/>
                    <a:ea typeface="新細明體" pitchFamily="18" charset="-120"/>
                  </a:defRPr>
                </a:lvl1pPr>
                <a:lvl2pPr marL="742950" indent="-285750" eaLnBrk="0" hangingPunct="0">
                  <a:defRPr kumimoji="1">
                    <a:solidFill>
                      <a:schemeClr val="tx1"/>
                    </a:solidFill>
                    <a:latin typeface="Arial" charset="0"/>
                    <a:ea typeface="新細明體" pitchFamily="18" charset="-120"/>
                  </a:defRPr>
                </a:lvl2pPr>
                <a:lvl3pPr marL="1143000" indent="-228600" eaLnBrk="0" hangingPunct="0">
                  <a:defRPr kumimoji="1">
                    <a:solidFill>
                      <a:schemeClr val="tx1"/>
                    </a:solidFill>
                    <a:latin typeface="Arial" charset="0"/>
                    <a:ea typeface="新細明體" pitchFamily="18" charset="-120"/>
                  </a:defRPr>
                </a:lvl3pPr>
                <a:lvl4pPr marL="1600200" indent="-228600" eaLnBrk="0" hangingPunct="0">
                  <a:defRPr kumimoji="1">
                    <a:solidFill>
                      <a:schemeClr val="tx1"/>
                    </a:solidFill>
                    <a:latin typeface="Arial" charset="0"/>
                    <a:ea typeface="新細明體" pitchFamily="18" charset="-120"/>
                  </a:defRPr>
                </a:lvl4pPr>
                <a:lvl5pPr marL="2057400" indent="-228600" eaLnBrk="0" hangingPunct="0">
                  <a:defRPr kumimoji="1">
                    <a:solidFill>
                      <a:schemeClr val="tx1"/>
                    </a:solidFill>
                    <a:latin typeface="Arial" charset="0"/>
                    <a:ea typeface="新細明體" pitchFamily="18" charset="-120"/>
                  </a:defRPr>
                </a:lvl5pPr>
                <a:lvl6pPr marL="2514600" indent="-228600" eaLnBrk="0" fontAlgn="base" hangingPunct="0">
                  <a:spcBef>
                    <a:spcPct val="0"/>
                  </a:spcBef>
                  <a:spcAft>
                    <a:spcPct val="0"/>
                  </a:spcAft>
                  <a:defRPr kumimoji="1">
                    <a:solidFill>
                      <a:schemeClr val="tx1"/>
                    </a:solidFill>
                    <a:latin typeface="Arial" charset="0"/>
                    <a:ea typeface="新細明體" pitchFamily="18" charset="-120"/>
                  </a:defRPr>
                </a:lvl6pPr>
                <a:lvl7pPr marL="2971800" indent="-228600" eaLnBrk="0" fontAlgn="base" hangingPunct="0">
                  <a:spcBef>
                    <a:spcPct val="0"/>
                  </a:spcBef>
                  <a:spcAft>
                    <a:spcPct val="0"/>
                  </a:spcAft>
                  <a:defRPr kumimoji="1">
                    <a:solidFill>
                      <a:schemeClr val="tx1"/>
                    </a:solidFill>
                    <a:latin typeface="Arial" charset="0"/>
                    <a:ea typeface="新細明體" pitchFamily="18" charset="-120"/>
                  </a:defRPr>
                </a:lvl7pPr>
                <a:lvl8pPr marL="3429000" indent="-228600" eaLnBrk="0" fontAlgn="base" hangingPunct="0">
                  <a:spcBef>
                    <a:spcPct val="0"/>
                  </a:spcBef>
                  <a:spcAft>
                    <a:spcPct val="0"/>
                  </a:spcAft>
                  <a:defRPr kumimoji="1">
                    <a:solidFill>
                      <a:schemeClr val="tx1"/>
                    </a:solidFill>
                    <a:latin typeface="Arial" charset="0"/>
                    <a:ea typeface="新細明體" pitchFamily="18" charset="-120"/>
                  </a:defRPr>
                </a:lvl8pPr>
                <a:lvl9pPr marL="3886200" indent="-228600" eaLnBrk="0" fontAlgn="base" hangingPunct="0">
                  <a:spcBef>
                    <a:spcPct val="0"/>
                  </a:spcBef>
                  <a:spcAft>
                    <a:spcPct val="0"/>
                  </a:spcAft>
                  <a:defRPr kumimoji="1">
                    <a:solidFill>
                      <a:schemeClr val="tx1"/>
                    </a:solidFill>
                    <a:latin typeface="Arial" charset="0"/>
                    <a:ea typeface="新細明體" pitchFamily="18" charset="-120"/>
                  </a:defRPr>
                </a:lvl9pPr>
              </a:lstStyle>
              <a:p>
                <a:pPr eaLnBrk="1" hangingPunct="1">
                  <a:defRPr/>
                </a:pPr>
                <a:endParaRPr lang="zh-TW" altLang="en-US"/>
              </a:p>
            </p:txBody>
          </p:sp>
          <p:sp>
            <p:nvSpPr>
              <p:cNvPr id="1044" name="Rectangle 45"/>
              <p:cNvSpPr>
                <a:spLocks noChangeArrowheads="1"/>
              </p:cNvSpPr>
              <p:nvPr userDrawn="1"/>
            </p:nvSpPr>
            <p:spPr bwMode="auto">
              <a:xfrm>
                <a:off x="4546" y="815"/>
                <a:ext cx="309" cy="320"/>
              </a:xfrm>
              <a:prstGeom prst="rect">
                <a:avLst/>
              </a:prstGeom>
              <a:solidFill>
                <a:srgbClr val="FFFFFF"/>
              </a:solidFill>
              <a:ln>
                <a:noFill/>
              </a:ln>
              <a:extLst/>
            </p:spPr>
            <p:txBody>
              <a:bodyPr/>
              <a:lstStyle>
                <a:lvl1pPr eaLnBrk="0" hangingPunct="0">
                  <a:defRPr kumimoji="1">
                    <a:solidFill>
                      <a:schemeClr val="tx1"/>
                    </a:solidFill>
                    <a:latin typeface="Arial" charset="0"/>
                    <a:ea typeface="新細明體" pitchFamily="18" charset="-120"/>
                  </a:defRPr>
                </a:lvl1pPr>
                <a:lvl2pPr marL="742950" indent="-285750" eaLnBrk="0" hangingPunct="0">
                  <a:defRPr kumimoji="1">
                    <a:solidFill>
                      <a:schemeClr val="tx1"/>
                    </a:solidFill>
                    <a:latin typeface="Arial" charset="0"/>
                    <a:ea typeface="新細明體" pitchFamily="18" charset="-120"/>
                  </a:defRPr>
                </a:lvl2pPr>
                <a:lvl3pPr marL="1143000" indent="-228600" eaLnBrk="0" hangingPunct="0">
                  <a:defRPr kumimoji="1">
                    <a:solidFill>
                      <a:schemeClr val="tx1"/>
                    </a:solidFill>
                    <a:latin typeface="Arial" charset="0"/>
                    <a:ea typeface="新細明體" pitchFamily="18" charset="-120"/>
                  </a:defRPr>
                </a:lvl3pPr>
                <a:lvl4pPr marL="1600200" indent="-228600" eaLnBrk="0" hangingPunct="0">
                  <a:defRPr kumimoji="1">
                    <a:solidFill>
                      <a:schemeClr val="tx1"/>
                    </a:solidFill>
                    <a:latin typeface="Arial" charset="0"/>
                    <a:ea typeface="新細明體" pitchFamily="18" charset="-120"/>
                  </a:defRPr>
                </a:lvl4pPr>
                <a:lvl5pPr marL="2057400" indent="-228600" eaLnBrk="0" hangingPunct="0">
                  <a:defRPr kumimoji="1">
                    <a:solidFill>
                      <a:schemeClr val="tx1"/>
                    </a:solidFill>
                    <a:latin typeface="Arial" charset="0"/>
                    <a:ea typeface="新細明體" pitchFamily="18" charset="-120"/>
                  </a:defRPr>
                </a:lvl5pPr>
                <a:lvl6pPr marL="2514600" indent="-228600" eaLnBrk="0" fontAlgn="base" hangingPunct="0">
                  <a:spcBef>
                    <a:spcPct val="0"/>
                  </a:spcBef>
                  <a:spcAft>
                    <a:spcPct val="0"/>
                  </a:spcAft>
                  <a:defRPr kumimoji="1">
                    <a:solidFill>
                      <a:schemeClr val="tx1"/>
                    </a:solidFill>
                    <a:latin typeface="Arial" charset="0"/>
                    <a:ea typeface="新細明體" pitchFamily="18" charset="-120"/>
                  </a:defRPr>
                </a:lvl6pPr>
                <a:lvl7pPr marL="2971800" indent="-228600" eaLnBrk="0" fontAlgn="base" hangingPunct="0">
                  <a:spcBef>
                    <a:spcPct val="0"/>
                  </a:spcBef>
                  <a:spcAft>
                    <a:spcPct val="0"/>
                  </a:spcAft>
                  <a:defRPr kumimoji="1">
                    <a:solidFill>
                      <a:schemeClr val="tx1"/>
                    </a:solidFill>
                    <a:latin typeface="Arial" charset="0"/>
                    <a:ea typeface="新細明體" pitchFamily="18" charset="-120"/>
                  </a:defRPr>
                </a:lvl7pPr>
                <a:lvl8pPr marL="3429000" indent="-228600" eaLnBrk="0" fontAlgn="base" hangingPunct="0">
                  <a:spcBef>
                    <a:spcPct val="0"/>
                  </a:spcBef>
                  <a:spcAft>
                    <a:spcPct val="0"/>
                  </a:spcAft>
                  <a:defRPr kumimoji="1">
                    <a:solidFill>
                      <a:schemeClr val="tx1"/>
                    </a:solidFill>
                    <a:latin typeface="Arial" charset="0"/>
                    <a:ea typeface="新細明體" pitchFamily="18" charset="-120"/>
                  </a:defRPr>
                </a:lvl8pPr>
                <a:lvl9pPr marL="3886200" indent="-228600" eaLnBrk="0" fontAlgn="base" hangingPunct="0">
                  <a:spcBef>
                    <a:spcPct val="0"/>
                  </a:spcBef>
                  <a:spcAft>
                    <a:spcPct val="0"/>
                  </a:spcAft>
                  <a:defRPr kumimoji="1">
                    <a:solidFill>
                      <a:schemeClr val="tx1"/>
                    </a:solidFill>
                    <a:latin typeface="Arial" charset="0"/>
                    <a:ea typeface="新細明體" pitchFamily="18" charset="-120"/>
                  </a:defRPr>
                </a:lvl9pPr>
              </a:lstStyle>
              <a:p>
                <a:pPr eaLnBrk="1" hangingPunct="1">
                  <a:defRPr/>
                </a:pPr>
                <a:endParaRPr lang="zh-TW" altLang="en-US"/>
              </a:p>
            </p:txBody>
          </p:sp>
          <p:sp>
            <p:nvSpPr>
              <p:cNvPr id="1045" name="Rectangle 46"/>
              <p:cNvSpPr>
                <a:spLocks noChangeArrowheads="1"/>
              </p:cNvSpPr>
              <p:nvPr userDrawn="1"/>
            </p:nvSpPr>
            <p:spPr bwMode="auto">
              <a:xfrm>
                <a:off x="5487" y="1775"/>
                <a:ext cx="312" cy="320"/>
              </a:xfrm>
              <a:prstGeom prst="rect">
                <a:avLst/>
              </a:prstGeom>
              <a:solidFill>
                <a:srgbClr val="FFFFFF"/>
              </a:solidFill>
              <a:ln>
                <a:noFill/>
              </a:ln>
              <a:extLst/>
            </p:spPr>
            <p:txBody>
              <a:bodyPr/>
              <a:lstStyle>
                <a:lvl1pPr eaLnBrk="0" hangingPunct="0">
                  <a:defRPr kumimoji="1">
                    <a:solidFill>
                      <a:schemeClr val="tx1"/>
                    </a:solidFill>
                    <a:latin typeface="Arial" charset="0"/>
                    <a:ea typeface="新細明體" pitchFamily="18" charset="-120"/>
                  </a:defRPr>
                </a:lvl1pPr>
                <a:lvl2pPr marL="742950" indent="-285750" eaLnBrk="0" hangingPunct="0">
                  <a:defRPr kumimoji="1">
                    <a:solidFill>
                      <a:schemeClr val="tx1"/>
                    </a:solidFill>
                    <a:latin typeface="Arial" charset="0"/>
                    <a:ea typeface="新細明體" pitchFamily="18" charset="-120"/>
                  </a:defRPr>
                </a:lvl2pPr>
                <a:lvl3pPr marL="1143000" indent="-228600" eaLnBrk="0" hangingPunct="0">
                  <a:defRPr kumimoji="1">
                    <a:solidFill>
                      <a:schemeClr val="tx1"/>
                    </a:solidFill>
                    <a:latin typeface="Arial" charset="0"/>
                    <a:ea typeface="新細明體" pitchFamily="18" charset="-120"/>
                  </a:defRPr>
                </a:lvl3pPr>
                <a:lvl4pPr marL="1600200" indent="-228600" eaLnBrk="0" hangingPunct="0">
                  <a:defRPr kumimoji="1">
                    <a:solidFill>
                      <a:schemeClr val="tx1"/>
                    </a:solidFill>
                    <a:latin typeface="Arial" charset="0"/>
                    <a:ea typeface="新細明體" pitchFamily="18" charset="-120"/>
                  </a:defRPr>
                </a:lvl4pPr>
                <a:lvl5pPr marL="2057400" indent="-228600" eaLnBrk="0" hangingPunct="0">
                  <a:defRPr kumimoji="1">
                    <a:solidFill>
                      <a:schemeClr val="tx1"/>
                    </a:solidFill>
                    <a:latin typeface="Arial" charset="0"/>
                    <a:ea typeface="新細明體" pitchFamily="18" charset="-120"/>
                  </a:defRPr>
                </a:lvl5pPr>
                <a:lvl6pPr marL="2514600" indent="-228600" eaLnBrk="0" fontAlgn="base" hangingPunct="0">
                  <a:spcBef>
                    <a:spcPct val="0"/>
                  </a:spcBef>
                  <a:spcAft>
                    <a:spcPct val="0"/>
                  </a:spcAft>
                  <a:defRPr kumimoji="1">
                    <a:solidFill>
                      <a:schemeClr val="tx1"/>
                    </a:solidFill>
                    <a:latin typeface="Arial" charset="0"/>
                    <a:ea typeface="新細明體" pitchFamily="18" charset="-120"/>
                  </a:defRPr>
                </a:lvl6pPr>
                <a:lvl7pPr marL="2971800" indent="-228600" eaLnBrk="0" fontAlgn="base" hangingPunct="0">
                  <a:spcBef>
                    <a:spcPct val="0"/>
                  </a:spcBef>
                  <a:spcAft>
                    <a:spcPct val="0"/>
                  </a:spcAft>
                  <a:defRPr kumimoji="1">
                    <a:solidFill>
                      <a:schemeClr val="tx1"/>
                    </a:solidFill>
                    <a:latin typeface="Arial" charset="0"/>
                    <a:ea typeface="新細明體" pitchFamily="18" charset="-120"/>
                  </a:defRPr>
                </a:lvl7pPr>
                <a:lvl8pPr marL="3429000" indent="-228600" eaLnBrk="0" fontAlgn="base" hangingPunct="0">
                  <a:spcBef>
                    <a:spcPct val="0"/>
                  </a:spcBef>
                  <a:spcAft>
                    <a:spcPct val="0"/>
                  </a:spcAft>
                  <a:defRPr kumimoji="1">
                    <a:solidFill>
                      <a:schemeClr val="tx1"/>
                    </a:solidFill>
                    <a:latin typeface="Arial" charset="0"/>
                    <a:ea typeface="新細明體" pitchFamily="18" charset="-120"/>
                  </a:defRPr>
                </a:lvl8pPr>
                <a:lvl9pPr marL="3886200" indent="-228600" eaLnBrk="0" fontAlgn="base" hangingPunct="0">
                  <a:spcBef>
                    <a:spcPct val="0"/>
                  </a:spcBef>
                  <a:spcAft>
                    <a:spcPct val="0"/>
                  </a:spcAft>
                  <a:defRPr kumimoji="1">
                    <a:solidFill>
                      <a:schemeClr val="tx1"/>
                    </a:solidFill>
                    <a:latin typeface="Arial" charset="0"/>
                    <a:ea typeface="新細明體" pitchFamily="18" charset="-120"/>
                  </a:defRPr>
                </a:lvl9pPr>
              </a:lstStyle>
              <a:p>
                <a:pPr eaLnBrk="1" hangingPunct="1">
                  <a:defRPr/>
                </a:pPr>
                <a:endParaRPr lang="zh-TW" altLang="en-US"/>
              </a:p>
            </p:txBody>
          </p:sp>
          <p:sp>
            <p:nvSpPr>
              <p:cNvPr id="1046" name="Rectangle 47"/>
              <p:cNvSpPr>
                <a:spLocks noChangeArrowheads="1"/>
              </p:cNvSpPr>
              <p:nvPr userDrawn="1"/>
            </p:nvSpPr>
            <p:spPr bwMode="auto">
              <a:xfrm>
                <a:off x="3607" y="1775"/>
                <a:ext cx="311" cy="320"/>
              </a:xfrm>
              <a:prstGeom prst="rect">
                <a:avLst/>
              </a:prstGeom>
              <a:solidFill>
                <a:srgbClr val="FFFFFF"/>
              </a:solidFill>
              <a:ln>
                <a:noFill/>
              </a:ln>
              <a:extLst/>
            </p:spPr>
            <p:txBody>
              <a:bodyPr/>
              <a:lstStyle>
                <a:lvl1pPr eaLnBrk="0" hangingPunct="0">
                  <a:defRPr kumimoji="1">
                    <a:solidFill>
                      <a:schemeClr val="tx1"/>
                    </a:solidFill>
                    <a:latin typeface="Arial" charset="0"/>
                    <a:ea typeface="新細明體" pitchFamily="18" charset="-120"/>
                  </a:defRPr>
                </a:lvl1pPr>
                <a:lvl2pPr marL="742950" indent="-285750" eaLnBrk="0" hangingPunct="0">
                  <a:defRPr kumimoji="1">
                    <a:solidFill>
                      <a:schemeClr val="tx1"/>
                    </a:solidFill>
                    <a:latin typeface="Arial" charset="0"/>
                    <a:ea typeface="新細明體" pitchFamily="18" charset="-120"/>
                  </a:defRPr>
                </a:lvl2pPr>
                <a:lvl3pPr marL="1143000" indent="-228600" eaLnBrk="0" hangingPunct="0">
                  <a:defRPr kumimoji="1">
                    <a:solidFill>
                      <a:schemeClr val="tx1"/>
                    </a:solidFill>
                    <a:latin typeface="Arial" charset="0"/>
                    <a:ea typeface="新細明體" pitchFamily="18" charset="-120"/>
                  </a:defRPr>
                </a:lvl3pPr>
                <a:lvl4pPr marL="1600200" indent="-228600" eaLnBrk="0" hangingPunct="0">
                  <a:defRPr kumimoji="1">
                    <a:solidFill>
                      <a:schemeClr val="tx1"/>
                    </a:solidFill>
                    <a:latin typeface="Arial" charset="0"/>
                    <a:ea typeface="新細明體" pitchFamily="18" charset="-120"/>
                  </a:defRPr>
                </a:lvl4pPr>
                <a:lvl5pPr marL="2057400" indent="-228600" eaLnBrk="0" hangingPunct="0">
                  <a:defRPr kumimoji="1">
                    <a:solidFill>
                      <a:schemeClr val="tx1"/>
                    </a:solidFill>
                    <a:latin typeface="Arial" charset="0"/>
                    <a:ea typeface="新細明體" pitchFamily="18" charset="-120"/>
                  </a:defRPr>
                </a:lvl5pPr>
                <a:lvl6pPr marL="2514600" indent="-228600" eaLnBrk="0" fontAlgn="base" hangingPunct="0">
                  <a:spcBef>
                    <a:spcPct val="0"/>
                  </a:spcBef>
                  <a:spcAft>
                    <a:spcPct val="0"/>
                  </a:spcAft>
                  <a:defRPr kumimoji="1">
                    <a:solidFill>
                      <a:schemeClr val="tx1"/>
                    </a:solidFill>
                    <a:latin typeface="Arial" charset="0"/>
                    <a:ea typeface="新細明體" pitchFamily="18" charset="-120"/>
                  </a:defRPr>
                </a:lvl6pPr>
                <a:lvl7pPr marL="2971800" indent="-228600" eaLnBrk="0" fontAlgn="base" hangingPunct="0">
                  <a:spcBef>
                    <a:spcPct val="0"/>
                  </a:spcBef>
                  <a:spcAft>
                    <a:spcPct val="0"/>
                  </a:spcAft>
                  <a:defRPr kumimoji="1">
                    <a:solidFill>
                      <a:schemeClr val="tx1"/>
                    </a:solidFill>
                    <a:latin typeface="Arial" charset="0"/>
                    <a:ea typeface="新細明體" pitchFamily="18" charset="-120"/>
                  </a:defRPr>
                </a:lvl7pPr>
                <a:lvl8pPr marL="3429000" indent="-228600" eaLnBrk="0" fontAlgn="base" hangingPunct="0">
                  <a:spcBef>
                    <a:spcPct val="0"/>
                  </a:spcBef>
                  <a:spcAft>
                    <a:spcPct val="0"/>
                  </a:spcAft>
                  <a:defRPr kumimoji="1">
                    <a:solidFill>
                      <a:schemeClr val="tx1"/>
                    </a:solidFill>
                    <a:latin typeface="Arial" charset="0"/>
                    <a:ea typeface="新細明體" pitchFamily="18" charset="-120"/>
                  </a:defRPr>
                </a:lvl8pPr>
                <a:lvl9pPr marL="3886200" indent="-228600" eaLnBrk="0" fontAlgn="base" hangingPunct="0">
                  <a:spcBef>
                    <a:spcPct val="0"/>
                  </a:spcBef>
                  <a:spcAft>
                    <a:spcPct val="0"/>
                  </a:spcAft>
                  <a:defRPr kumimoji="1">
                    <a:solidFill>
                      <a:schemeClr val="tx1"/>
                    </a:solidFill>
                    <a:latin typeface="Arial" charset="0"/>
                    <a:ea typeface="新細明體" pitchFamily="18" charset="-120"/>
                  </a:defRPr>
                </a:lvl9pPr>
              </a:lstStyle>
              <a:p>
                <a:pPr eaLnBrk="1" hangingPunct="1">
                  <a:defRPr/>
                </a:pPr>
                <a:endParaRPr lang="zh-TW" altLang="en-US"/>
              </a:p>
            </p:txBody>
          </p:sp>
          <p:sp>
            <p:nvSpPr>
              <p:cNvPr id="1050" name="Freeform 48"/>
              <p:cNvSpPr>
                <a:spLocks/>
              </p:cNvSpPr>
              <p:nvPr userDrawn="1"/>
            </p:nvSpPr>
            <p:spPr bwMode="auto">
              <a:xfrm>
                <a:off x="3736" y="1753"/>
                <a:ext cx="495" cy="1"/>
              </a:xfrm>
              <a:custGeom>
                <a:avLst/>
                <a:gdLst>
                  <a:gd name="T0" fmla="*/ 0 w 569"/>
                  <a:gd name="T1" fmla="*/ 0 h 1"/>
                  <a:gd name="T2" fmla="*/ 284 w 569"/>
                  <a:gd name="T3" fmla="*/ 0 h 1"/>
                  <a:gd name="T4" fmla="*/ 0 60000 65536"/>
                  <a:gd name="T5" fmla="*/ 0 60000 65536"/>
                </a:gdLst>
                <a:ahLst/>
                <a:cxnLst>
                  <a:cxn ang="T4">
                    <a:pos x="T0" y="T1"/>
                  </a:cxn>
                  <a:cxn ang="T5">
                    <a:pos x="T2" y="T3"/>
                  </a:cxn>
                </a:cxnLst>
                <a:rect l="0" t="0" r="r" b="b"/>
                <a:pathLst>
                  <a:path w="569" h="1">
                    <a:moveTo>
                      <a:pt x="0" y="0"/>
                    </a:moveTo>
                    <a:lnTo>
                      <a:pt x="569" y="0"/>
                    </a:lnTo>
                  </a:path>
                </a:pathLst>
              </a:custGeom>
              <a:noFill/>
              <a:ln w="76200">
                <a:solidFill>
                  <a:srgbClr val="E3E2CD"/>
                </a:solidFill>
                <a:round/>
                <a:headEnd/>
                <a:tailEnd/>
              </a:ln>
              <a:extLst>
                <a:ext uri="{909E8E84-426E-40DD-AFC4-6F175D3DCCD1}">
                  <a14:hiddenFill xmlns:a14="http://schemas.microsoft.com/office/drawing/2010/main">
                    <a:solidFill>
                      <a:srgbClr val="FFFFFF"/>
                    </a:solidFill>
                  </a14:hiddenFill>
                </a:ext>
              </a:extLst>
            </p:spPr>
            <p:txBody>
              <a:bodyPr/>
              <a:lstStyle/>
              <a:p>
                <a:endParaRPr lang="zh-TW" altLang="en-US"/>
              </a:p>
            </p:txBody>
          </p:sp>
          <p:sp>
            <p:nvSpPr>
              <p:cNvPr id="1051" name="Freeform 49"/>
              <p:cNvSpPr>
                <a:spLocks/>
              </p:cNvSpPr>
              <p:nvPr userDrawn="1"/>
            </p:nvSpPr>
            <p:spPr bwMode="auto">
              <a:xfrm>
                <a:off x="3778" y="2123"/>
                <a:ext cx="453" cy="1"/>
              </a:xfrm>
              <a:custGeom>
                <a:avLst/>
                <a:gdLst>
                  <a:gd name="T0" fmla="*/ 0 w 521"/>
                  <a:gd name="T1" fmla="*/ 0 h 1"/>
                  <a:gd name="T2" fmla="*/ 259 w 521"/>
                  <a:gd name="T3" fmla="*/ 1 h 1"/>
                  <a:gd name="T4" fmla="*/ 0 60000 65536"/>
                  <a:gd name="T5" fmla="*/ 0 60000 65536"/>
                </a:gdLst>
                <a:ahLst/>
                <a:cxnLst>
                  <a:cxn ang="T4">
                    <a:pos x="T0" y="T1"/>
                  </a:cxn>
                  <a:cxn ang="T5">
                    <a:pos x="T2" y="T3"/>
                  </a:cxn>
                </a:cxnLst>
                <a:rect l="0" t="0" r="r" b="b"/>
                <a:pathLst>
                  <a:path w="521" h="1">
                    <a:moveTo>
                      <a:pt x="0" y="0"/>
                    </a:moveTo>
                    <a:lnTo>
                      <a:pt x="521" y="1"/>
                    </a:lnTo>
                  </a:path>
                </a:pathLst>
              </a:custGeom>
              <a:noFill/>
              <a:ln w="76200">
                <a:solidFill>
                  <a:srgbClr val="E3E2CD"/>
                </a:solidFill>
                <a:round/>
                <a:headEnd/>
                <a:tailEnd/>
              </a:ln>
              <a:extLst>
                <a:ext uri="{909E8E84-426E-40DD-AFC4-6F175D3DCCD1}">
                  <a14:hiddenFill xmlns:a14="http://schemas.microsoft.com/office/drawing/2010/main">
                    <a:solidFill>
                      <a:srgbClr val="FFFFFF"/>
                    </a:solidFill>
                  </a14:hiddenFill>
                </a:ext>
              </a:extLst>
            </p:spPr>
            <p:txBody>
              <a:bodyPr/>
              <a:lstStyle/>
              <a:p>
                <a:endParaRPr lang="zh-TW" altLang="en-US"/>
              </a:p>
            </p:txBody>
          </p:sp>
          <p:sp>
            <p:nvSpPr>
              <p:cNvPr id="1052" name="Freeform 50"/>
              <p:cNvSpPr>
                <a:spLocks/>
              </p:cNvSpPr>
              <p:nvPr userDrawn="1"/>
            </p:nvSpPr>
            <p:spPr bwMode="auto">
              <a:xfrm>
                <a:off x="5171" y="1775"/>
                <a:ext cx="493" cy="3"/>
              </a:xfrm>
              <a:custGeom>
                <a:avLst/>
                <a:gdLst>
                  <a:gd name="T0" fmla="*/ 0 w 567"/>
                  <a:gd name="T1" fmla="*/ 0 h 3"/>
                  <a:gd name="T2" fmla="*/ 282 w 567"/>
                  <a:gd name="T3" fmla="*/ 3 h 3"/>
                  <a:gd name="T4" fmla="*/ 0 60000 65536"/>
                  <a:gd name="T5" fmla="*/ 0 60000 65536"/>
                </a:gdLst>
                <a:ahLst/>
                <a:cxnLst>
                  <a:cxn ang="T4">
                    <a:pos x="T0" y="T1"/>
                  </a:cxn>
                  <a:cxn ang="T5">
                    <a:pos x="T2" y="T3"/>
                  </a:cxn>
                </a:cxnLst>
                <a:rect l="0" t="0" r="r" b="b"/>
                <a:pathLst>
                  <a:path w="567" h="3">
                    <a:moveTo>
                      <a:pt x="0" y="0"/>
                    </a:moveTo>
                    <a:lnTo>
                      <a:pt x="567" y="3"/>
                    </a:lnTo>
                  </a:path>
                </a:pathLst>
              </a:custGeom>
              <a:noFill/>
              <a:ln w="76200">
                <a:solidFill>
                  <a:srgbClr val="E3E2CD"/>
                </a:solidFill>
                <a:round/>
                <a:headEnd/>
                <a:tailEnd/>
              </a:ln>
              <a:extLst>
                <a:ext uri="{909E8E84-426E-40DD-AFC4-6F175D3DCCD1}">
                  <a14:hiddenFill xmlns:a14="http://schemas.microsoft.com/office/drawing/2010/main">
                    <a:solidFill>
                      <a:srgbClr val="FFFFFF"/>
                    </a:solidFill>
                  </a14:hiddenFill>
                </a:ext>
              </a:extLst>
            </p:spPr>
            <p:txBody>
              <a:bodyPr/>
              <a:lstStyle/>
              <a:p>
                <a:endParaRPr lang="zh-TW" altLang="en-US"/>
              </a:p>
            </p:txBody>
          </p:sp>
          <p:sp>
            <p:nvSpPr>
              <p:cNvPr id="1053" name="Freeform 51"/>
              <p:cNvSpPr>
                <a:spLocks/>
              </p:cNvSpPr>
              <p:nvPr userDrawn="1"/>
            </p:nvSpPr>
            <p:spPr bwMode="auto">
              <a:xfrm>
                <a:off x="5145" y="2098"/>
                <a:ext cx="502" cy="1"/>
              </a:xfrm>
              <a:custGeom>
                <a:avLst/>
                <a:gdLst>
                  <a:gd name="T0" fmla="*/ 0 w 578"/>
                  <a:gd name="T1" fmla="*/ 0 h 1"/>
                  <a:gd name="T2" fmla="*/ 286 w 578"/>
                  <a:gd name="T3" fmla="*/ 0 h 1"/>
                  <a:gd name="T4" fmla="*/ 0 60000 65536"/>
                  <a:gd name="T5" fmla="*/ 0 60000 65536"/>
                </a:gdLst>
                <a:ahLst/>
                <a:cxnLst>
                  <a:cxn ang="T4">
                    <a:pos x="T0" y="T1"/>
                  </a:cxn>
                  <a:cxn ang="T5">
                    <a:pos x="T2" y="T3"/>
                  </a:cxn>
                </a:cxnLst>
                <a:rect l="0" t="0" r="r" b="b"/>
                <a:pathLst>
                  <a:path w="578" h="1">
                    <a:moveTo>
                      <a:pt x="0" y="0"/>
                    </a:moveTo>
                    <a:lnTo>
                      <a:pt x="578" y="0"/>
                    </a:lnTo>
                  </a:path>
                </a:pathLst>
              </a:custGeom>
              <a:noFill/>
              <a:ln w="76200">
                <a:solidFill>
                  <a:srgbClr val="E3E2CD"/>
                </a:solidFill>
                <a:round/>
                <a:headEnd/>
                <a:tailEnd/>
              </a:ln>
              <a:extLst>
                <a:ext uri="{909E8E84-426E-40DD-AFC4-6F175D3DCCD1}">
                  <a14:hiddenFill xmlns:a14="http://schemas.microsoft.com/office/drawing/2010/main">
                    <a:solidFill>
                      <a:srgbClr val="FFFFFF"/>
                    </a:solidFill>
                  </a14:hiddenFill>
                </a:ext>
              </a:extLst>
            </p:spPr>
            <p:txBody>
              <a:bodyPr/>
              <a:lstStyle/>
              <a:p>
                <a:endParaRPr lang="zh-TW" altLang="en-US"/>
              </a:p>
            </p:txBody>
          </p:sp>
          <p:grpSp>
            <p:nvGrpSpPr>
              <p:cNvPr id="1054" name="Group 52"/>
              <p:cNvGrpSpPr>
                <a:grpSpLocks/>
              </p:cNvGrpSpPr>
              <p:nvPr userDrawn="1"/>
            </p:nvGrpSpPr>
            <p:grpSpPr bwMode="auto">
              <a:xfrm>
                <a:off x="4388" y="2255"/>
                <a:ext cx="627" cy="319"/>
                <a:chOff x="4544" y="2255"/>
                <a:chExt cx="627" cy="319"/>
              </a:xfrm>
            </p:grpSpPr>
            <p:sp>
              <p:nvSpPr>
                <p:cNvPr id="1055" name="AutoShape 53"/>
                <p:cNvSpPr>
                  <a:spLocks noChangeArrowheads="1"/>
                </p:cNvSpPr>
                <p:nvPr userDrawn="1"/>
              </p:nvSpPr>
              <p:spPr bwMode="auto">
                <a:xfrm rot="10800000">
                  <a:off x="4544" y="2255"/>
                  <a:ext cx="627" cy="319"/>
                </a:xfrm>
                <a:custGeom>
                  <a:avLst/>
                  <a:gdLst>
                    <a:gd name="T0" fmla="*/ 0 w 21600"/>
                    <a:gd name="T1" fmla="*/ 0 h 21600"/>
                    <a:gd name="T2" fmla="*/ 0 w 21600"/>
                    <a:gd name="T3" fmla="*/ 0 h 21600"/>
                    <a:gd name="T4" fmla="*/ 0 w 21600"/>
                    <a:gd name="T5" fmla="*/ 0 h 21600"/>
                    <a:gd name="T6" fmla="*/ 0 w 21600"/>
                    <a:gd name="T7" fmla="*/ 0 h 21600"/>
                    <a:gd name="T8" fmla="*/ 0 60000 65536"/>
                    <a:gd name="T9" fmla="*/ 0 60000 65536"/>
                    <a:gd name="T10" fmla="*/ 0 60000 65536"/>
                    <a:gd name="T11" fmla="*/ 0 60000 65536"/>
                    <a:gd name="T12" fmla="*/ 4478 w 21600"/>
                    <a:gd name="T13" fmla="*/ 4469 h 21600"/>
                    <a:gd name="T14" fmla="*/ 17122 w 21600"/>
                    <a:gd name="T15" fmla="*/ 17131 h 21600"/>
                  </a:gdLst>
                  <a:ahLst/>
                  <a:cxnLst>
                    <a:cxn ang="T8">
                      <a:pos x="T0" y="T1"/>
                    </a:cxn>
                    <a:cxn ang="T9">
                      <a:pos x="T2" y="T3"/>
                    </a:cxn>
                    <a:cxn ang="T10">
                      <a:pos x="T4" y="T5"/>
                    </a:cxn>
                    <a:cxn ang="T11">
                      <a:pos x="T6" y="T7"/>
                    </a:cxn>
                  </a:cxnLst>
                  <a:rect l="T12" t="T13" r="T14" b="T15"/>
                  <a:pathLst>
                    <a:path w="21600" h="21600">
                      <a:moveTo>
                        <a:pt x="0" y="0"/>
                      </a:moveTo>
                      <a:lnTo>
                        <a:pt x="5362" y="21600"/>
                      </a:lnTo>
                      <a:lnTo>
                        <a:pt x="16238" y="21600"/>
                      </a:lnTo>
                      <a:lnTo>
                        <a:pt x="2160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TW" altLang="en-US"/>
                </a:p>
              </p:txBody>
            </p:sp>
          </p:grpSp>
        </p:grpSp>
      </p:grpSp>
      <p:sp>
        <p:nvSpPr>
          <p:cNvPr id="2" name="Rectangle 36" descr="花束底紋"/>
          <p:cNvSpPr>
            <a:spLocks noChangeArrowheads="1"/>
          </p:cNvSpPr>
          <p:nvPr userDrawn="1"/>
        </p:nvSpPr>
        <p:spPr bwMode="auto">
          <a:xfrm>
            <a:off x="0" y="0"/>
            <a:ext cx="9906000" cy="6583363"/>
          </a:xfrm>
          <a:prstGeom prst="rect">
            <a:avLst/>
          </a:prstGeom>
          <a:blipFill dpi="0" rotWithShape="1">
            <a:blip r:embed="rId15" cstate="print">
              <a:alphaModFix amt="40000"/>
            </a:blip>
            <a:srcRect/>
            <a:tile tx="0" ty="0" sx="100000" sy="100000" flip="none" algn="tl"/>
          </a:blipFill>
          <a:ln>
            <a:noFill/>
          </a:ln>
          <a:effectLst/>
          <a:extLst/>
        </p:spPr>
        <p:txBody>
          <a:bodyPr wrap="none" anchor="ctr"/>
          <a:lstStyle>
            <a:lvl1pPr eaLnBrk="0" hangingPunct="0">
              <a:defRPr kumimoji="1">
                <a:solidFill>
                  <a:schemeClr val="tx1"/>
                </a:solidFill>
                <a:latin typeface="Arial" charset="0"/>
                <a:ea typeface="新細明體" pitchFamily="18" charset="-120"/>
              </a:defRPr>
            </a:lvl1pPr>
            <a:lvl2pPr marL="742950" indent="-285750" eaLnBrk="0" hangingPunct="0">
              <a:defRPr kumimoji="1">
                <a:solidFill>
                  <a:schemeClr val="tx1"/>
                </a:solidFill>
                <a:latin typeface="Arial" charset="0"/>
                <a:ea typeface="新細明體" pitchFamily="18" charset="-120"/>
              </a:defRPr>
            </a:lvl2pPr>
            <a:lvl3pPr marL="1143000" indent="-228600" eaLnBrk="0" hangingPunct="0">
              <a:defRPr kumimoji="1">
                <a:solidFill>
                  <a:schemeClr val="tx1"/>
                </a:solidFill>
                <a:latin typeface="Arial" charset="0"/>
                <a:ea typeface="新細明體" pitchFamily="18" charset="-120"/>
              </a:defRPr>
            </a:lvl3pPr>
            <a:lvl4pPr marL="1600200" indent="-228600" eaLnBrk="0" hangingPunct="0">
              <a:defRPr kumimoji="1">
                <a:solidFill>
                  <a:schemeClr val="tx1"/>
                </a:solidFill>
                <a:latin typeface="Arial" charset="0"/>
                <a:ea typeface="新細明體" pitchFamily="18" charset="-120"/>
              </a:defRPr>
            </a:lvl4pPr>
            <a:lvl5pPr marL="2057400" indent="-228600" eaLnBrk="0" hangingPunct="0">
              <a:defRPr kumimoji="1">
                <a:solidFill>
                  <a:schemeClr val="tx1"/>
                </a:solidFill>
                <a:latin typeface="Arial" charset="0"/>
                <a:ea typeface="新細明體" pitchFamily="18" charset="-120"/>
              </a:defRPr>
            </a:lvl5pPr>
            <a:lvl6pPr marL="2514600" indent="-228600" eaLnBrk="0" fontAlgn="base" hangingPunct="0">
              <a:spcBef>
                <a:spcPct val="0"/>
              </a:spcBef>
              <a:spcAft>
                <a:spcPct val="0"/>
              </a:spcAft>
              <a:defRPr kumimoji="1">
                <a:solidFill>
                  <a:schemeClr val="tx1"/>
                </a:solidFill>
                <a:latin typeface="Arial" charset="0"/>
                <a:ea typeface="新細明體" pitchFamily="18" charset="-120"/>
              </a:defRPr>
            </a:lvl6pPr>
            <a:lvl7pPr marL="2971800" indent="-228600" eaLnBrk="0" fontAlgn="base" hangingPunct="0">
              <a:spcBef>
                <a:spcPct val="0"/>
              </a:spcBef>
              <a:spcAft>
                <a:spcPct val="0"/>
              </a:spcAft>
              <a:defRPr kumimoji="1">
                <a:solidFill>
                  <a:schemeClr val="tx1"/>
                </a:solidFill>
                <a:latin typeface="Arial" charset="0"/>
                <a:ea typeface="新細明體" pitchFamily="18" charset="-120"/>
              </a:defRPr>
            </a:lvl7pPr>
            <a:lvl8pPr marL="3429000" indent="-228600" eaLnBrk="0" fontAlgn="base" hangingPunct="0">
              <a:spcBef>
                <a:spcPct val="0"/>
              </a:spcBef>
              <a:spcAft>
                <a:spcPct val="0"/>
              </a:spcAft>
              <a:defRPr kumimoji="1">
                <a:solidFill>
                  <a:schemeClr val="tx1"/>
                </a:solidFill>
                <a:latin typeface="Arial" charset="0"/>
                <a:ea typeface="新細明體" pitchFamily="18" charset="-120"/>
              </a:defRPr>
            </a:lvl8pPr>
            <a:lvl9pPr marL="3886200" indent="-228600" eaLnBrk="0" fontAlgn="base" hangingPunct="0">
              <a:spcBef>
                <a:spcPct val="0"/>
              </a:spcBef>
              <a:spcAft>
                <a:spcPct val="0"/>
              </a:spcAft>
              <a:defRPr kumimoji="1">
                <a:solidFill>
                  <a:schemeClr val="tx1"/>
                </a:solidFill>
                <a:latin typeface="Arial" charset="0"/>
                <a:ea typeface="新細明體" pitchFamily="18" charset="-120"/>
              </a:defRPr>
            </a:lvl9pPr>
          </a:lstStyle>
          <a:p>
            <a:pPr eaLnBrk="1" hangingPunct="1">
              <a:defRPr/>
            </a:pPr>
            <a:endParaRPr lang="zh-TW" altLang="en-US"/>
          </a:p>
        </p:txBody>
      </p:sp>
      <p:sp>
        <p:nvSpPr>
          <p:cNvPr id="8" name="Rectangle 8"/>
          <p:cNvSpPr>
            <a:spLocks noChangeArrowheads="1"/>
          </p:cNvSpPr>
          <p:nvPr userDrawn="1"/>
        </p:nvSpPr>
        <p:spPr bwMode="auto">
          <a:xfrm>
            <a:off x="0" y="6597650"/>
            <a:ext cx="9906000" cy="260350"/>
          </a:xfrm>
          <a:prstGeom prst="rect">
            <a:avLst/>
          </a:prstGeom>
          <a:solidFill>
            <a:srgbClr val="336699"/>
          </a:solidFill>
          <a:ln>
            <a:noFill/>
          </a:ln>
          <a:extLst/>
        </p:spPr>
        <p:txBody>
          <a:bodyPr wrap="none" anchor="ctr"/>
          <a:lstStyle>
            <a:lvl1pPr eaLnBrk="0" hangingPunct="0">
              <a:defRPr kumimoji="1">
                <a:solidFill>
                  <a:schemeClr val="tx1"/>
                </a:solidFill>
                <a:latin typeface="Arial" charset="0"/>
                <a:ea typeface="新細明體" pitchFamily="18" charset="-120"/>
              </a:defRPr>
            </a:lvl1pPr>
            <a:lvl2pPr marL="742950" indent="-285750" eaLnBrk="0" hangingPunct="0">
              <a:defRPr kumimoji="1">
                <a:solidFill>
                  <a:schemeClr val="tx1"/>
                </a:solidFill>
                <a:latin typeface="Arial" charset="0"/>
                <a:ea typeface="新細明體" pitchFamily="18" charset="-120"/>
              </a:defRPr>
            </a:lvl2pPr>
            <a:lvl3pPr marL="1143000" indent="-228600" eaLnBrk="0" hangingPunct="0">
              <a:defRPr kumimoji="1">
                <a:solidFill>
                  <a:schemeClr val="tx1"/>
                </a:solidFill>
                <a:latin typeface="Arial" charset="0"/>
                <a:ea typeface="新細明體" pitchFamily="18" charset="-120"/>
              </a:defRPr>
            </a:lvl3pPr>
            <a:lvl4pPr marL="1600200" indent="-228600" eaLnBrk="0" hangingPunct="0">
              <a:defRPr kumimoji="1">
                <a:solidFill>
                  <a:schemeClr val="tx1"/>
                </a:solidFill>
                <a:latin typeface="Arial" charset="0"/>
                <a:ea typeface="新細明體" pitchFamily="18" charset="-120"/>
              </a:defRPr>
            </a:lvl4pPr>
            <a:lvl5pPr marL="2057400" indent="-228600" eaLnBrk="0" hangingPunct="0">
              <a:defRPr kumimoji="1">
                <a:solidFill>
                  <a:schemeClr val="tx1"/>
                </a:solidFill>
                <a:latin typeface="Arial" charset="0"/>
                <a:ea typeface="新細明體" pitchFamily="18" charset="-120"/>
              </a:defRPr>
            </a:lvl5pPr>
            <a:lvl6pPr marL="2514600" indent="-228600" eaLnBrk="0" fontAlgn="base" hangingPunct="0">
              <a:spcBef>
                <a:spcPct val="0"/>
              </a:spcBef>
              <a:spcAft>
                <a:spcPct val="0"/>
              </a:spcAft>
              <a:defRPr kumimoji="1">
                <a:solidFill>
                  <a:schemeClr val="tx1"/>
                </a:solidFill>
                <a:latin typeface="Arial" charset="0"/>
                <a:ea typeface="新細明體" pitchFamily="18" charset="-120"/>
              </a:defRPr>
            </a:lvl6pPr>
            <a:lvl7pPr marL="2971800" indent="-228600" eaLnBrk="0" fontAlgn="base" hangingPunct="0">
              <a:spcBef>
                <a:spcPct val="0"/>
              </a:spcBef>
              <a:spcAft>
                <a:spcPct val="0"/>
              </a:spcAft>
              <a:defRPr kumimoji="1">
                <a:solidFill>
                  <a:schemeClr val="tx1"/>
                </a:solidFill>
                <a:latin typeface="Arial" charset="0"/>
                <a:ea typeface="新細明體" pitchFamily="18" charset="-120"/>
              </a:defRPr>
            </a:lvl7pPr>
            <a:lvl8pPr marL="3429000" indent="-228600" eaLnBrk="0" fontAlgn="base" hangingPunct="0">
              <a:spcBef>
                <a:spcPct val="0"/>
              </a:spcBef>
              <a:spcAft>
                <a:spcPct val="0"/>
              </a:spcAft>
              <a:defRPr kumimoji="1">
                <a:solidFill>
                  <a:schemeClr val="tx1"/>
                </a:solidFill>
                <a:latin typeface="Arial" charset="0"/>
                <a:ea typeface="新細明體" pitchFamily="18" charset="-120"/>
              </a:defRPr>
            </a:lvl8pPr>
            <a:lvl9pPr marL="3886200" indent="-228600" eaLnBrk="0" fontAlgn="base" hangingPunct="0">
              <a:spcBef>
                <a:spcPct val="0"/>
              </a:spcBef>
              <a:spcAft>
                <a:spcPct val="0"/>
              </a:spcAft>
              <a:defRPr kumimoji="1">
                <a:solidFill>
                  <a:schemeClr val="tx1"/>
                </a:solidFill>
                <a:latin typeface="Arial" charset="0"/>
                <a:ea typeface="新細明體" pitchFamily="18" charset="-120"/>
              </a:defRPr>
            </a:lvl9pPr>
          </a:lstStyle>
          <a:p>
            <a:pPr eaLnBrk="1" hangingPunct="1">
              <a:defRPr/>
            </a:pPr>
            <a:endParaRPr lang="zh-TW" altLang="en-US"/>
          </a:p>
        </p:txBody>
      </p:sp>
      <p:sp>
        <p:nvSpPr>
          <p:cNvPr id="1027" name="Rectangle 9"/>
          <p:cNvSpPr>
            <a:spLocks noChangeArrowheads="1"/>
          </p:cNvSpPr>
          <p:nvPr userDrawn="1"/>
        </p:nvSpPr>
        <p:spPr bwMode="auto">
          <a:xfrm>
            <a:off x="0" y="6597650"/>
            <a:ext cx="5343525" cy="260350"/>
          </a:xfrm>
          <a:prstGeom prst="rect">
            <a:avLst/>
          </a:prstGeom>
          <a:solidFill>
            <a:srgbClr val="969696"/>
          </a:solidFill>
          <a:ln>
            <a:noFill/>
          </a:ln>
          <a:extLst/>
        </p:spPr>
        <p:txBody>
          <a:bodyPr wrap="none" anchor="ctr"/>
          <a:lstStyle>
            <a:lvl1pPr eaLnBrk="0" hangingPunct="0">
              <a:defRPr kumimoji="1">
                <a:solidFill>
                  <a:schemeClr val="tx1"/>
                </a:solidFill>
                <a:latin typeface="Arial" charset="0"/>
                <a:ea typeface="新細明體" pitchFamily="18" charset="-120"/>
              </a:defRPr>
            </a:lvl1pPr>
            <a:lvl2pPr marL="742950" indent="-285750" eaLnBrk="0" hangingPunct="0">
              <a:defRPr kumimoji="1">
                <a:solidFill>
                  <a:schemeClr val="tx1"/>
                </a:solidFill>
                <a:latin typeface="Arial" charset="0"/>
                <a:ea typeface="新細明體" pitchFamily="18" charset="-120"/>
              </a:defRPr>
            </a:lvl2pPr>
            <a:lvl3pPr marL="1143000" indent="-228600" eaLnBrk="0" hangingPunct="0">
              <a:defRPr kumimoji="1">
                <a:solidFill>
                  <a:schemeClr val="tx1"/>
                </a:solidFill>
                <a:latin typeface="Arial" charset="0"/>
                <a:ea typeface="新細明體" pitchFamily="18" charset="-120"/>
              </a:defRPr>
            </a:lvl3pPr>
            <a:lvl4pPr marL="1600200" indent="-228600" eaLnBrk="0" hangingPunct="0">
              <a:defRPr kumimoji="1">
                <a:solidFill>
                  <a:schemeClr val="tx1"/>
                </a:solidFill>
                <a:latin typeface="Arial" charset="0"/>
                <a:ea typeface="新細明體" pitchFamily="18" charset="-120"/>
              </a:defRPr>
            </a:lvl4pPr>
            <a:lvl5pPr marL="2057400" indent="-228600" eaLnBrk="0" hangingPunct="0">
              <a:defRPr kumimoji="1">
                <a:solidFill>
                  <a:schemeClr val="tx1"/>
                </a:solidFill>
                <a:latin typeface="Arial" charset="0"/>
                <a:ea typeface="新細明體" pitchFamily="18" charset="-120"/>
              </a:defRPr>
            </a:lvl5pPr>
            <a:lvl6pPr marL="2514600" indent="-228600" eaLnBrk="0" fontAlgn="base" hangingPunct="0">
              <a:spcBef>
                <a:spcPct val="0"/>
              </a:spcBef>
              <a:spcAft>
                <a:spcPct val="0"/>
              </a:spcAft>
              <a:defRPr kumimoji="1">
                <a:solidFill>
                  <a:schemeClr val="tx1"/>
                </a:solidFill>
                <a:latin typeface="Arial" charset="0"/>
                <a:ea typeface="新細明體" pitchFamily="18" charset="-120"/>
              </a:defRPr>
            </a:lvl6pPr>
            <a:lvl7pPr marL="2971800" indent="-228600" eaLnBrk="0" fontAlgn="base" hangingPunct="0">
              <a:spcBef>
                <a:spcPct val="0"/>
              </a:spcBef>
              <a:spcAft>
                <a:spcPct val="0"/>
              </a:spcAft>
              <a:defRPr kumimoji="1">
                <a:solidFill>
                  <a:schemeClr val="tx1"/>
                </a:solidFill>
                <a:latin typeface="Arial" charset="0"/>
                <a:ea typeface="新細明體" pitchFamily="18" charset="-120"/>
              </a:defRPr>
            </a:lvl7pPr>
            <a:lvl8pPr marL="3429000" indent="-228600" eaLnBrk="0" fontAlgn="base" hangingPunct="0">
              <a:spcBef>
                <a:spcPct val="0"/>
              </a:spcBef>
              <a:spcAft>
                <a:spcPct val="0"/>
              </a:spcAft>
              <a:defRPr kumimoji="1">
                <a:solidFill>
                  <a:schemeClr val="tx1"/>
                </a:solidFill>
                <a:latin typeface="Arial" charset="0"/>
                <a:ea typeface="新細明體" pitchFamily="18" charset="-120"/>
              </a:defRPr>
            </a:lvl8pPr>
            <a:lvl9pPr marL="3886200" indent="-228600" eaLnBrk="0" fontAlgn="base" hangingPunct="0">
              <a:spcBef>
                <a:spcPct val="0"/>
              </a:spcBef>
              <a:spcAft>
                <a:spcPct val="0"/>
              </a:spcAft>
              <a:defRPr kumimoji="1">
                <a:solidFill>
                  <a:schemeClr val="tx1"/>
                </a:solidFill>
                <a:latin typeface="Arial" charset="0"/>
                <a:ea typeface="新細明體" pitchFamily="18" charset="-120"/>
              </a:defRPr>
            </a:lvl9pPr>
          </a:lstStyle>
          <a:p>
            <a:pPr eaLnBrk="1" hangingPunct="1">
              <a:defRPr/>
            </a:pPr>
            <a:endParaRPr lang="zh-TW" altLang="en-US"/>
          </a:p>
        </p:txBody>
      </p:sp>
      <p:sp>
        <p:nvSpPr>
          <p:cNvPr id="6" name="Rectangle 10"/>
          <p:cNvSpPr>
            <a:spLocks noChangeArrowheads="1"/>
          </p:cNvSpPr>
          <p:nvPr userDrawn="1"/>
        </p:nvSpPr>
        <p:spPr bwMode="auto">
          <a:xfrm>
            <a:off x="0" y="6597650"/>
            <a:ext cx="2690813" cy="260350"/>
          </a:xfrm>
          <a:prstGeom prst="rect">
            <a:avLst/>
          </a:prstGeom>
          <a:solidFill>
            <a:srgbClr val="FF9900"/>
          </a:solidFill>
          <a:ln>
            <a:noFill/>
          </a:ln>
          <a:extLst/>
        </p:spPr>
        <p:txBody>
          <a:bodyPr wrap="none" anchor="ctr"/>
          <a:lstStyle>
            <a:lvl1pPr eaLnBrk="0" hangingPunct="0">
              <a:defRPr kumimoji="1">
                <a:solidFill>
                  <a:schemeClr val="tx1"/>
                </a:solidFill>
                <a:latin typeface="Arial" charset="0"/>
                <a:ea typeface="新細明體" pitchFamily="18" charset="-120"/>
              </a:defRPr>
            </a:lvl1pPr>
            <a:lvl2pPr marL="742950" indent="-285750" eaLnBrk="0" hangingPunct="0">
              <a:defRPr kumimoji="1">
                <a:solidFill>
                  <a:schemeClr val="tx1"/>
                </a:solidFill>
                <a:latin typeface="Arial" charset="0"/>
                <a:ea typeface="新細明體" pitchFamily="18" charset="-120"/>
              </a:defRPr>
            </a:lvl2pPr>
            <a:lvl3pPr marL="1143000" indent="-228600" eaLnBrk="0" hangingPunct="0">
              <a:defRPr kumimoji="1">
                <a:solidFill>
                  <a:schemeClr val="tx1"/>
                </a:solidFill>
                <a:latin typeface="Arial" charset="0"/>
                <a:ea typeface="新細明體" pitchFamily="18" charset="-120"/>
              </a:defRPr>
            </a:lvl3pPr>
            <a:lvl4pPr marL="1600200" indent="-228600" eaLnBrk="0" hangingPunct="0">
              <a:defRPr kumimoji="1">
                <a:solidFill>
                  <a:schemeClr val="tx1"/>
                </a:solidFill>
                <a:latin typeface="Arial" charset="0"/>
                <a:ea typeface="新細明體" pitchFamily="18" charset="-120"/>
              </a:defRPr>
            </a:lvl4pPr>
            <a:lvl5pPr marL="2057400" indent="-228600" eaLnBrk="0" hangingPunct="0">
              <a:defRPr kumimoji="1">
                <a:solidFill>
                  <a:schemeClr val="tx1"/>
                </a:solidFill>
                <a:latin typeface="Arial" charset="0"/>
                <a:ea typeface="新細明體" pitchFamily="18" charset="-120"/>
              </a:defRPr>
            </a:lvl5pPr>
            <a:lvl6pPr marL="2514600" indent="-228600" eaLnBrk="0" fontAlgn="base" hangingPunct="0">
              <a:spcBef>
                <a:spcPct val="0"/>
              </a:spcBef>
              <a:spcAft>
                <a:spcPct val="0"/>
              </a:spcAft>
              <a:defRPr kumimoji="1">
                <a:solidFill>
                  <a:schemeClr val="tx1"/>
                </a:solidFill>
                <a:latin typeface="Arial" charset="0"/>
                <a:ea typeface="新細明體" pitchFamily="18" charset="-120"/>
              </a:defRPr>
            </a:lvl6pPr>
            <a:lvl7pPr marL="2971800" indent="-228600" eaLnBrk="0" fontAlgn="base" hangingPunct="0">
              <a:spcBef>
                <a:spcPct val="0"/>
              </a:spcBef>
              <a:spcAft>
                <a:spcPct val="0"/>
              </a:spcAft>
              <a:defRPr kumimoji="1">
                <a:solidFill>
                  <a:schemeClr val="tx1"/>
                </a:solidFill>
                <a:latin typeface="Arial" charset="0"/>
                <a:ea typeface="新細明體" pitchFamily="18" charset="-120"/>
              </a:defRPr>
            </a:lvl7pPr>
            <a:lvl8pPr marL="3429000" indent="-228600" eaLnBrk="0" fontAlgn="base" hangingPunct="0">
              <a:spcBef>
                <a:spcPct val="0"/>
              </a:spcBef>
              <a:spcAft>
                <a:spcPct val="0"/>
              </a:spcAft>
              <a:defRPr kumimoji="1">
                <a:solidFill>
                  <a:schemeClr val="tx1"/>
                </a:solidFill>
                <a:latin typeface="Arial" charset="0"/>
                <a:ea typeface="新細明體" pitchFamily="18" charset="-120"/>
              </a:defRPr>
            </a:lvl8pPr>
            <a:lvl9pPr marL="3886200" indent="-228600" eaLnBrk="0" fontAlgn="base" hangingPunct="0">
              <a:spcBef>
                <a:spcPct val="0"/>
              </a:spcBef>
              <a:spcAft>
                <a:spcPct val="0"/>
              </a:spcAft>
              <a:defRPr kumimoji="1">
                <a:solidFill>
                  <a:schemeClr val="tx1"/>
                </a:solidFill>
                <a:latin typeface="Arial" charset="0"/>
                <a:ea typeface="新細明體" pitchFamily="18" charset="-120"/>
              </a:defRPr>
            </a:lvl9pPr>
          </a:lstStyle>
          <a:p>
            <a:pPr eaLnBrk="1" hangingPunct="1">
              <a:defRPr/>
            </a:pPr>
            <a:endParaRPr lang="zh-TW" altLang="en-US"/>
          </a:p>
        </p:txBody>
      </p:sp>
      <p:sp>
        <p:nvSpPr>
          <p:cNvPr id="61468" name="Rectangle 28"/>
          <p:cNvSpPr>
            <a:spLocks noGrp="1" noChangeArrowheads="1"/>
          </p:cNvSpPr>
          <p:nvPr>
            <p:ph type="sldNum" sz="quarter" idx="4"/>
          </p:nvPr>
        </p:nvSpPr>
        <p:spPr bwMode="auto">
          <a:xfrm>
            <a:off x="7527925" y="6562725"/>
            <a:ext cx="2311400" cy="476250"/>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algn="r" eaLnBrk="0" hangingPunct="0">
              <a:defRPr sz="1600"/>
            </a:lvl1pPr>
          </a:lstStyle>
          <a:p>
            <a:pPr>
              <a:defRPr/>
            </a:pPr>
            <a:fld id="{14757D3E-3961-4AD5-A207-86B02D317D3F}" type="slidenum">
              <a:rPr lang="zh-TW" altLang="en-US"/>
              <a:pPr>
                <a:defRPr/>
              </a:pPr>
              <a:t>‹#›</a:t>
            </a:fld>
            <a:endParaRPr lang="en-US" altLang="zh-TW"/>
          </a:p>
        </p:txBody>
      </p:sp>
      <p:sp>
        <p:nvSpPr>
          <p:cNvPr id="1067" name="Rectangle 43"/>
          <p:cNvSpPr>
            <a:spLocks noGrp="1" noChangeArrowheads="1"/>
          </p:cNvSpPr>
          <p:nvPr>
            <p:ph type="dt" sz="half" idx="2"/>
          </p:nvPr>
        </p:nvSpPr>
        <p:spPr bwMode="auto">
          <a:xfrm>
            <a:off x="0" y="6565900"/>
            <a:ext cx="23114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pPr>
              <a:defRPr/>
            </a:pPr>
            <a:fld id="{08A779F1-2A63-4F83-86D3-16B15BFB09A0}" type="datetime1">
              <a:rPr lang="zh-TW" altLang="en-US"/>
              <a:pPr>
                <a:defRPr/>
              </a:pPr>
              <a:t>2019/5/17</a:t>
            </a:fld>
            <a:endParaRPr lang="en-US" altLang="zh-TW"/>
          </a:p>
        </p:txBody>
      </p:sp>
      <p:pic>
        <p:nvPicPr>
          <p:cNvPr id="1033" name="Picture 46" descr="1"/>
          <p:cNvPicPr>
            <a:picLocks noChangeAspect="1" noChangeArrowheads="1"/>
          </p:cNvPicPr>
          <p:nvPr userDrawn="1"/>
        </p:nvPicPr>
        <p:blipFill>
          <a:blip r:embed="rId16" cstate="print">
            <a:extLst>
              <a:ext uri="{28A0092B-C50C-407E-A947-70E740481C1C}">
                <a14:useLocalDpi xmlns:a14="http://schemas.microsoft.com/office/drawing/2010/main" val="0"/>
              </a:ext>
            </a:extLst>
          </a:blip>
          <a:srcRect/>
          <a:stretch>
            <a:fillRect/>
          </a:stretch>
        </p:blipFill>
        <p:spPr bwMode="auto">
          <a:xfrm>
            <a:off x="2301875" y="0"/>
            <a:ext cx="584200" cy="620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9" name="Rectangle 11"/>
          <p:cNvSpPr>
            <a:spLocks noChangeArrowheads="1"/>
          </p:cNvSpPr>
          <p:nvPr userDrawn="1"/>
        </p:nvSpPr>
        <p:spPr bwMode="auto">
          <a:xfrm>
            <a:off x="0" y="642938"/>
            <a:ext cx="9906000" cy="71437"/>
          </a:xfrm>
          <a:prstGeom prst="rect">
            <a:avLst/>
          </a:prstGeom>
          <a:gradFill rotWithShape="1">
            <a:gsLst>
              <a:gs pos="0">
                <a:srgbClr val="4D4D4D"/>
              </a:gs>
              <a:gs pos="100000">
                <a:srgbClr val="C0C0C0"/>
              </a:gs>
            </a:gsLst>
            <a:lin ang="0" scaled="1"/>
          </a:gradFill>
          <a:ln>
            <a:noFill/>
          </a:ln>
          <a:extLst/>
        </p:spPr>
        <p:txBody>
          <a:bodyPr wrap="none" anchor="ctr"/>
          <a:lstStyle>
            <a:lvl1pPr eaLnBrk="0" hangingPunct="0">
              <a:defRPr kumimoji="1">
                <a:solidFill>
                  <a:schemeClr val="tx1"/>
                </a:solidFill>
                <a:latin typeface="Arial" charset="0"/>
                <a:ea typeface="新細明體" pitchFamily="18" charset="-120"/>
              </a:defRPr>
            </a:lvl1pPr>
            <a:lvl2pPr marL="742950" indent="-285750" eaLnBrk="0" hangingPunct="0">
              <a:defRPr kumimoji="1">
                <a:solidFill>
                  <a:schemeClr val="tx1"/>
                </a:solidFill>
                <a:latin typeface="Arial" charset="0"/>
                <a:ea typeface="新細明體" pitchFamily="18" charset="-120"/>
              </a:defRPr>
            </a:lvl2pPr>
            <a:lvl3pPr marL="1143000" indent="-228600" eaLnBrk="0" hangingPunct="0">
              <a:defRPr kumimoji="1">
                <a:solidFill>
                  <a:schemeClr val="tx1"/>
                </a:solidFill>
                <a:latin typeface="Arial" charset="0"/>
                <a:ea typeface="新細明體" pitchFamily="18" charset="-120"/>
              </a:defRPr>
            </a:lvl3pPr>
            <a:lvl4pPr marL="1600200" indent="-228600" eaLnBrk="0" hangingPunct="0">
              <a:defRPr kumimoji="1">
                <a:solidFill>
                  <a:schemeClr val="tx1"/>
                </a:solidFill>
                <a:latin typeface="Arial" charset="0"/>
                <a:ea typeface="新細明體" pitchFamily="18" charset="-120"/>
              </a:defRPr>
            </a:lvl4pPr>
            <a:lvl5pPr marL="2057400" indent="-228600" eaLnBrk="0" hangingPunct="0">
              <a:defRPr kumimoji="1">
                <a:solidFill>
                  <a:schemeClr val="tx1"/>
                </a:solidFill>
                <a:latin typeface="Arial" charset="0"/>
                <a:ea typeface="新細明體" pitchFamily="18" charset="-120"/>
              </a:defRPr>
            </a:lvl5pPr>
            <a:lvl6pPr marL="2514600" indent="-228600" eaLnBrk="0" fontAlgn="base" hangingPunct="0">
              <a:spcBef>
                <a:spcPct val="0"/>
              </a:spcBef>
              <a:spcAft>
                <a:spcPct val="0"/>
              </a:spcAft>
              <a:defRPr kumimoji="1">
                <a:solidFill>
                  <a:schemeClr val="tx1"/>
                </a:solidFill>
                <a:latin typeface="Arial" charset="0"/>
                <a:ea typeface="新細明體" pitchFamily="18" charset="-120"/>
              </a:defRPr>
            </a:lvl6pPr>
            <a:lvl7pPr marL="2971800" indent="-228600" eaLnBrk="0" fontAlgn="base" hangingPunct="0">
              <a:spcBef>
                <a:spcPct val="0"/>
              </a:spcBef>
              <a:spcAft>
                <a:spcPct val="0"/>
              </a:spcAft>
              <a:defRPr kumimoji="1">
                <a:solidFill>
                  <a:schemeClr val="tx1"/>
                </a:solidFill>
                <a:latin typeface="Arial" charset="0"/>
                <a:ea typeface="新細明體" pitchFamily="18" charset="-120"/>
              </a:defRPr>
            </a:lvl7pPr>
            <a:lvl8pPr marL="3429000" indent="-228600" eaLnBrk="0" fontAlgn="base" hangingPunct="0">
              <a:spcBef>
                <a:spcPct val="0"/>
              </a:spcBef>
              <a:spcAft>
                <a:spcPct val="0"/>
              </a:spcAft>
              <a:defRPr kumimoji="1">
                <a:solidFill>
                  <a:schemeClr val="tx1"/>
                </a:solidFill>
                <a:latin typeface="Arial" charset="0"/>
                <a:ea typeface="新細明體" pitchFamily="18" charset="-120"/>
              </a:defRPr>
            </a:lvl8pPr>
            <a:lvl9pPr marL="3886200" indent="-228600" eaLnBrk="0" fontAlgn="base" hangingPunct="0">
              <a:spcBef>
                <a:spcPct val="0"/>
              </a:spcBef>
              <a:spcAft>
                <a:spcPct val="0"/>
              </a:spcAft>
              <a:defRPr kumimoji="1">
                <a:solidFill>
                  <a:schemeClr val="tx1"/>
                </a:solidFill>
                <a:latin typeface="Arial" charset="0"/>
                <a:ea typeface="新細明體" pitchFamily="18" charset="-120"/>
              </a:defRPr>
            </a:lvl9pPr>
          </a:lstStyle>
          <a:p>
            <a:pPr eaLnBrk="1" hangingPunct="1">
              <a:defRPr/>
            </a:pPr>
            <a:endParaRPr lang="zh-TW" altLang="en-US"/>
          </a:p>
        </p:txBody>
      </p:sp>
      <p:graphicFrame>
        <p:nvGraphicFramePr>
          <p:cNvPr id="1035" name="Object 48"/>
          <p:cNvGraphicFramePr>
            <a:graphicFrameLocks noChangeAspect="1"/>
          </p:cNvGraphicFramePr>
          <p:nvPr userDrawn="1"/>
        </p:nvGraphicFramePr>
        <p:xfrm>
          <a:off x="0" y="0"/>
          <a:ext cx="2301875" cy="620713"/>
        </p:xfrm>
        <a:graphic>
          <a:graphicData uri="http://schemas.openxmlformats.org/presentationml/2006/ole">
            <mc:AlternateContent xmlns:mc="http://schemas.openxmlformats.org/markup-compatibility/2006">
              <mc:Choice xmlns:v="urn:schemas-microsoft-com:vml" Requires="v">
                <p:oleObj spid="_x0000_s1167" name="Photo Editor 影像 " r:id="rId17" imgW="3134162" imgH="1228571" progId="MSPhotoEd.3">
                  <p:embed/>
                </p:oleObj>
              </mc:Choice>
              <mc:Fallback>
                <p:oleObj name="Photo Editor 影像 " r:id="rId17" imgW="3134162" imgH="1228571" progId="MSPhotoEd.3">
                  <p:embed/>
                  <p:pic>
                    <p:nvPicPr>
                      <p:cNvPr id="0" name="Object 48"/>
                      <p:cNvPicPr>
                        <a:picLocks noChangeAspect="1" noChangeArrowheads="1"/>
                      </p:cNvPicPr>
                      <p:nvPr/>
                    </p:nvPicPr>
                    <p:blipFill>
                      <a:blip r:embed="rId18">
                        <a:extLst>
                          <a:ext uri="{28A0092B-C50C-407E-A947-70E740481C1C}">
                            <a14:useLocalDpi xmlns:a14="http://schemas.microsoft.com/office/drawing/2010/main" val="0"/>
                          </a:ext>
                        </a:extLst>
                      </a:blip>
                      <a:srcRect r="44884" b="58914"/>
                      <a:stretch>
                        <a:fillRect/>
                      </a:stretch>
                    </p:blipFill>
                    <p:spPr bwMode="auto">
                      <a:xfrm>
                        <a:off x="0" y="0"/>
                        <a:ext cx="2301875" cy="620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036" name="Rectangle 51"/>
          <p:cNvSpPr>
            <a:spLocks noChangeArrowheads="1"/>
          </p:cNvSpPr>
          <p:nvPr userDrawn="1"/>
        </p:nvSpPr>
        <p:spPr bwMode="auto">
          <a:xfrm>
            <a:off x="2925763" y="0"/>
            <a:ext cx="6084887"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p>
            <a:r>
              <a:rPr kumimoji="0" lang="zh-TW" altLang="en-US" b="1">
                <a:solidFill>
                  <a:schemeClr val="tx2"/>
                </a:solidFill>
              </a:rPr>
              <a:t>臺灣銀行投資</a:t>
            </a:r>
            <a:r>
              <a:rPr kumimoji="0" lang="en-US" altLang="zh-TW" b="1">
                <a:solidFill>
                  <a:schemeClr val="tx2"/>
                </a:solidFill>
              </a:rPr>
              <a:t>-------</a:t>
            </a:r>
            <a:endParaRPr kumimoji="0" lang="en-US" altLang="zh-TW">
              <a:solidFill>
                <a:schemeClr val="tx2"/>
              </a:solidFill>
            </a:endParaRPr>
          </a:p>
          <a:p>
            <a:r>
              <a:rPr kumimoji="0" lang="zh-TW" altLang="en-US">
                <a:solidFill>
                  <a:schemeClr val="tx2"/>
                </a:solidFill>
              </a:rPr>
              <a:t>臺億建築經理股份有限公司</a:t>
            </a:r>
            <a:endParaRPr kumimoji="0" lang="zh-TW" altLang="en-US" sz="1500" b="1">
              <a:solidFill>
                <a:schemeClr val="tx2"/>
              </a:solidFill>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hf hdr="0" ftr="0"/>
  <p:txStyles>
    <p:titleStyle>
      <a:lvl1pPr algn="ctr" rtl="0" eaLnBrk="0" fontAlgn="base" hangingPunct="0">
        <a:spcBef>
          <a:spcPct val="0"/>
        </a:spcBef>
        <a:spcAft>
          <a:spcPct val="0"/>
        </a:spcAft>
        <a:defRPr kumimoji="1" sz="4400">
          <a:solidFill>
            <a:schemeClr val="tx2"/>
          </a:solidFill>
          <a:latin typeface="+mj-lt"/>
          <a:ea typeface="+mj-ea"/>
          <a:cs typeface="+mj-cs"/>
        </a:defRPr>
      </a:lvl1pPr>
      <a:lvl2pPr algn="ctr" rtl="0" eaLnBrk="0" fontAlgn="base" hangingPunct="0">
        <a:spcBef>
          <a:spcPct val="0"/>
        </a:spcBef>
        <a:spcAft>
          <a:spcPct val="0"/>
        </a:spcAft>
        <a:defRPr kumimoji="1" sz="4400">
          <a:solidFill>
            <a:schemeClr val="tx2"/>
          </a:solidFill>
          <a:latin typeface="Arial" charset="0"/>
          <a:ea typeface="新細明體" pitchFamily="18" charset="-120"/>
        </a:defRPr>
      </a:lvl2pPr>
      <a:lvl3pPr algn="ctr" rtl="0" eaLnBrk="0" fontAlgn="base" hangingPunct="0">
        <a:spcBef>
          <a:spcPct val="0"/>
        </a:spcBef>
        <a:spcAft>
          <a:spcPct val="0"/>
        </a:spcAft>
        <a:defRPr kumimoji="1" sz="4400">
          <a:solidFill>
            <a:schemeClr val="tx2"/>
          </a:solidFill>
          <a:latin typeface="Arial" charset="0"/>
          <a:ea typeface="新細明體" pitchFamily="18" charset="-120"/>
        </a:defRPr>
      </a:lvl3pPr>
      <a:lvl4pPr algn="ctr" rtl="0" eaLnBrk="0" fontAlgn="base" hangingPunct="0">
        <a:spcBef>
          <a:spcPct val="0"/>
        </a:spcBef>
        <a:spcAft>
          <a:spcPct val="0"/>
        </a:spcAft>
        <a:defRPr kumimoji="1" sz="4400">
          <a:solidFill>
            <a:schemeClr val="tx2"/>
          </a:solidFill>
          <a:latin typeface="Arial" charset="0"/>
          <a:ea typeface="新細明體" pitchFamily="18" charset="-120"/>
        </a:defRPr>
      </a:lvl4pPr>
      <a:lvl5pPr algn="ctr" rtl="0" eaLnBrk="0" fontAlgn="base" hangingPunct="0">
        <a:spcBef>
          <a:spcPct val="0"/>
        </a:spcBef>
        <a:spcAft>
          <a:spcPct val="0"/>
        </a:spcAft>
        <a:defRPr kumimoji="1" sz="4400">
          <a:solidFill>
            <a:schemeClr val="tx2"/>
          </a:solidFill>
          <a:latin typeface="Arial" charset="0"/>
          <a:ea typeface="新細明體" pitchFamily="18" charset="-120"/>
        </a:defRPr>
      </a:lvl5pPr>
      <a:lvl6pPr marL="457200" algn="ctr" rtl="0" fontAlgn="base">
        <a:spcBef>
          <a:spcPct val="0"/>
        </a:spcBef>
        <a:spcAft>
          <a:spcPct val="0"/>
        </a:spcAft>
        <a:defRPr kumimoji="1" sz="4400">
          <a:solidFill>
            <a:schemeClr val="tx2"/>
          </a:solidFill>
          <a:latin typeface="Arial" charset="0"/>
          <a:ea typeface="新細明體" pitchFamily="18" charset="-120"/>
        </a:defRPr>
      </a:lvl6pPr>
      <a:lvl7pPr marL="914400" algn="ctr" rtl="0" fontAlgn="base">
        <a:spcBef>
          <a:spcPct val="0"/>
        </a:spcBef>
        <a:spcAft>
          <a:spcPct val="0"/>
        </a:spcAft>
        <a:defRPr kumimoji="1" sz="4400">
          <a:solidFill>
            <a:schemeClr val="tx2"/>
          </a:solidFill>
          <a:latin typeface="Arial" charset="0"/>
          <a:ea typeface="新細明體" pitchFamily="18" charset="-120"/>
        </a:defRPr>
      </a:lvl7pPr>
      <a:lvl8pPr marL="1371600" algn="ctr" rtl="0" fontAlgn="base">
        <a:spcBef>
          <a:spcPct val="0"/>
        </a:spcBef>
        <a:spcAft>
          <a:spcPct val="0"/>
        </a:spcAft>
        <a:defRPr kumimoji="1" sz="4400">
          <a:solidFill>
            <a:schemeClr val="tx2"/>
          </a:solidFill>
          <a:latin typeface="Arial" charset="0"/>
          <a:ea typeface="新細明體" pitchFamily="18" charset="-120"/>
        </a:defRPr>
      </a:lvl8pPr>
      <a:lvl9pPr marL="1828800" algn="ctr" rtl="0" fontAlgn="base">
        <a:spcBef>
          <a:spcPct val="0"/>
        </a:spcBef>
        <a:spcAft>
          <a:spcPct val="0"/>
        </a:spcAft>
        <a:defRPr kumimoji="1" sz="4400">
          <a:solidFill>
            <a:schemeClr val="tx2"/>
          </a:solidFill>
          <a:latin typeface="Arial" charset="0"/>
          <a:ea typeface="新細明體" pitchFamily="18" charset="-120"/>
        </a:defRPr>
      </a:lvl9pPr>
    </p:titleStyle>
    <p:bodyStyle>
      <a:lvl1pPr marL="342900" indent="-342900" algn="l" rtl="0" eaLnBrk="0" fontAlgn="base" hangingPunct="0">
        <a:spcBef>
          <a:spcPct val="20000"/>
        </a:spcBef>
        <a:spcAft>
          <a:spcPct val="0"/>
        </a:spcAft>
        <a:buChar char="•"/>
        <a:defRPr kumimoji="1"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a:solidFill>
            <a:schemeClr val="tx1"/>
          </a:solidFill>
          <a:latin typeface="+mn-lt"/>
          <a:ea typeface="+mn-ea"/>
        </a:defRPr>
      </a:lvl2pPr>
      <a:lvl3pPr marL="1143000" indent="-228600" algn="l" rtl="0" eaLnBrk="0" fontAlgn="base" hangingPunct="0">
        <a:spcBef>
          <a:spcPct val="20000"/>
        </a:spcBef>
        <a:spcAft>
          <a:spcPct val="0"/>
        </a:spcAft>
        <a:buChar char="•"/>
        <a:defRPr kumimoji="1" sz="2400">
          <a:solidFill>
            <a:schemeClr val="tx1"/>
          </a:solidFill>
          <a:latin typeface="+mn-lt"/>
          <a:ea typeface="+mn-ea"/>
        </a:defRPr>
      </a:lvl3pPr>
      <a:lvl4pPr marL="1600200" indent="-228600" algn="l" rtl="0" eaLnBrk="0" fontAlgn="base" hangingPunct="0">
        <a:spcBef>
          <a:spcPct val="20000"/>
        </a:spcBef>
        <a:spcAft>
          <a:spcPct val="0"/>
        </a:spcAft>
        <a:buChar char="–"/>
        <a:defRPr kumimoji="1" sz="2000">
          <a:solidFill>
            <a:schemeClr val="tx1"/>
          </a:solidFill>
          <a:latin typeface="+mn-lt"/>
          <a:ea typeface="+mn-ea"/>
        </a:defRPr>
      </a:lvl4pPr>
      <a:lvl5pPr marL="2057400" indent="-228600" algn="l" rtl="0" eaLnBrk="0" fontAlgn="base" hangingPunct="0">
        <a:spcBef>
          <a:spcPct val="20000"/>
        </a:spcBef>
        <a:spcAft>
          <a:spcPct val="0"/>
        </a:spcAft>
        <a:buChar char="»"/>
        <a:defRPr kumimoji="1" sz="2000">
          <a:solidFill>
            <a:schemeClr val="tx1"/>
          </a:solidFill>
          <a:latin typeface="+mn-lt"/>
          <a:ea typeface="+mn-ea"/>
        </a:defRPr>
      </a:lvl5pPr>
      <a:lvl6pPr marL="2514600" indent="-228600" algn="l" rtl="0" fontAlgn="base">
        <a:spcBef>
          <a:spcPct val="20000"/>
        </a:spcBef>
        <a:spcAft>
          <a:spcPct val="0"/>
        </a:spcAft>
        <a:buChar char="»"/>
        <a:defRPr kumimoji="1" sz="2000">
          <a:solidFill>
            <a:schemeClr val="tx1"/>
          </a:solidFill>
          <a:latin typeface="+mn-lt"/>
          <a:ea typeface="+mn-ea"/>
        </a:defRPr>
      </a:lvl6pPr>
      <a:lvl7pPr marL="2971800" indent="-228600" algn="l" rtl="0" fontAlgn="base">
        <a:spcBef>
          <a:spcPct val="20000"/>
        </a:spcBef>
        <a:spcAft>
          <a:spcPct val="0"/>
        </a:spcAft>
        <a:buChar char="»"/>
        <a:defRPr kumimoji="1" sz="2000">
          <a:solidFill>
            <a:schemeClr val="tx1"/>
          </a:solidFill>
          <a:latin typeface="+mn-lt"/>
          <a:ea typeface="+mn-ea"/>
        </a:defRPr>
      </a:lvl7pPr>
      <a:lvl8pPr marL="3429000" indent="-228600" algn="l" rtl="0" fontAlgn="base">
        <a:spcBef>
          <a:spcPct val="20000"/>
        </a:spcBef>
        <a:spcAft>
          <a:spcPct val="0"/>
        </a:spcAft>
        <a:buChar char="»"/>
        <a:defRPr kumimoji="1" sz="2000">
          <a:solidFill>
            <a:schemeClr val="tx1"/>
          </a:solidFill>
          <a:latin typeface="+mn-lt"/>
          <a:ea typeface="+mn-ea"/>
        </a:defRPr>
      </a:lvl8pPr>
      <a:lvl9pPr marL="3886200" indent="-228600" algn="l" rtl="0" fontAlgn="base">
        <a:spcBef>
          <a:spcPct val="20000"/>
        </a:spcBef>
        <a:spcAft>
          <a:spcPct val="0"/>
        </a:spcAft>
        <a:buChar char="»"/>
        <a:defRPr kumimoji="1" sz="2000">
          <a:solidFill>
            <a:schemeClr val="tx1"/>
          </a:solidFill>
          <a:latin typeface="+mn-lt"/>
          <a:ea typeface="+mn-ea"/>
        </a:defRPr>
      </a:lvl9pPr>
    </p:bodyStyle>
    <p:other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3" Type="http://schemas.openxmlformats.org/officeDocument/2006/relationships/oleObject" Target="../embeddings/oleObject6.bin"/><Relationship Id="rId2" Type="http://schemas.openxmlformats.org/officeDocument/2006/relationships/slideLayout" Target="../slideLayouts/slideLayout7.xml"/><Relationship Id="rId1" Type="http://schemas.openxmlformats.org/officeDocument/2006/relationships/vmlDrawing" Target="../drawings/vmlDrawing3.vml"/><Relationship Id="rId4" Type="http://schemas.openxmlformats.org/officeDocument/2006/relationships/image" Target="../media/image18.png"/></Relationships>
</file>

<file path=ppt/slides/_rels/slide14.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3" Type="http://schemas.openxmlformats.org/officeDocument/2006/relationships/oleObject" Target="../embeddings/oleObject7.bin"/><Relationship Id="rId2" Type="http://schemas.openxmlformats.org/officeDocument/2006/relationships/slideLayout" Target="../slideLayouts/slideLayout7.xml"/><Relationship Id="rId1" Type="http://schemas.openxmlformats.org/officeDocument/2006/relationships/vmlDrawing" Target="../drawings/vmlDrawing4.vml"/><Relationship Id="rId4" Type="http://schemas.openxmlformats.org/officeDocument/2006/relationships/image" Target="../media/image22.png"/></Relationships>
</file>

<file path=ppt/slides/_rels/slide18.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22.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1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8.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8" Type="http://schemas.openxmlformats.org/officeDocument/2006/relationships/oleObject" Target="../embeddings/oleObject4.bin"/><Relationship Id="rId3" Type="http://schemas.openxmlformats.org/officeDocument/2006/relationships/image" Target="../media/image8.png"/><Relationship Id="rId7" Type="http://schemas.openxmlformats.org/officeDocument/2006/relationships/image" Target="../media/image5.png"/><Relationship Id="rId2" Type="http://schemas.openxmlformats.org/officeDocument/2006/relationships/slideLayout" Target="../slideLayouts/slideLayout7.xml"/><Relationship Id="rId1" Type="http://schemas.openxmlformats.org/officeDocument/2006/relationships/vmlDrawing" Target="../drawings/vmlDrawing2.vml"/><Relationship Id="rId6" Type="http://schemas.openxmlformats.org/officeDocument/2006/relationships/oleObject" Target="../embeddings/oleObject3.bin"/><Relationship Id="rId11" Type="http://schemas.openxmlformats.org/officeDocument/2006/relationships/image" Target="../media/image7.png"/><Relationship Id="rId5" Type="http://schemas.openxmlformats.org/officeDocument/2006/relationships/image" Target="../media/image4.png"/><Relationship Id="rId10" Type="http://schemas.openxmlformats.org/officeDocument/2006/relationships/oleObject" Target="../embeddings/oleObject5.bin"/><Relationship Id="rId4" Type="http://schemas.openxmlformats.org/officeDocument/2006/relationships/oleObject" Target="../embeddings/oleObject2.bin"/><Relationship Id="rId9" Type="http://schemas.openxmlformats.org/officeDocument/2006/relationships/image" Target="../media/image6.pn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1.xml"/><Relationship Id="rId4" Type="http://schemas.openxmlformats.org/officeDocument/2006/relationships/image" Target="../media/image11.jpe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2.png"/><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投影片編號版面配置區 3"/>
          <p:cNvSpPr>
            <a:spLocks noGrp="1"/>
          </p:cNvSpPr>
          <p:nvPr>
            <p:ph type="sldNum" sz="quarter" idx="10"/>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a:solidFill>
                  <a:schemeClr val="tx1"/>
                </a:solidFill>
                <a:latin typeface="Arial" charset="0"/>
                <a:ea typeface="新細明體" pitchFamily="18" charset="-120"/>
              </a:defRPr>
            </a:lvl1pPr>
            <a:lvl2pPr marL="742950" indent="-285750" eaLnBrk="0" hangingPunct="0">
              <a:defRPr kumimoji="1">
                <a:solidFill>
                  <a:schemeClr val="tx1"/>
                </a:solidFill>
                <a:latin typeface="Arial" charset="0"/>
                <a:ea typeface="新細明體" pitchFamily="18" charset="-120"/>
              </a:defRPr>
            </a:lvl2pPr>
            <a:lvl3pPr marL="1143000" indent="-228600" eaLnBrk="0" hangingPunct="0">
              <a:defRPr kumimoji="1">
                <a:solidFill>
                  <a:schemeClr val="tx1"/>
                </a:solidFill>
                <a:latin typeface="Arial" charset="0"/>
                <a:ea typeface="新細明體" pitchFamily="18" charset="-120"/>
              </a:defRPr>
            </a:lvl3pPr>
            <a:lvl4pPr marL="1600200" indent="-228600" eaLnBrk="0" hangingPunct="0">
              <a:defRPr kumimoji="1">
                <a:solidFill>
                  <a:schemeClr val="tx1"/>
                </a:solidFill>
                <a:latin typeface="Arial" charset="0"/>
                <a:ea typeface="新細明體" pitchFamily="18" charset="-120"/>
              </a:defRPr>
            </a:lvl4pPr>
            <a:lvl5pPr marL="2057400" indent="-228600" eaLnBrk="0" hangingPunct="0">
              <a:defRPr kumimoji="1">
                <a:solidFill>
                  <a:schemeClr val="tx1"/>
                </a:solidFill>
                <a:latin typeface="Arial" charset="0"/>
                <a:ea typeface="新細明體" pitchFamily="18" charset="-120"/>
              </a:defRPr>
            </a:lvl5pPr>
            <a:lvl6pPr marL="2514600" indent="-228600" eaLnBrk="0" fontAlgn="base" hangingPunct="0">
              <a:spcBef>
                <a:spcPct val="0"/>
              </a:spcBef>
              <a:spcAft>
                <a:spcPct val="0"/>
              </a:spcAft>
              <a:defRPr kumimoji="1">
                <a:solidFill>
                  <a:schemeClr val="tx1"/>
                </a:solidFill>
                <a:latin typeface="Arial" charset="0"/>
                <a:ea typeface="新細明體" pitchFamily="18" charset="-120"/>
              </a:defRPr>
            </a:lvl6pPr>
            <a:lvl7pPr marL="2971800" indent="-228600" eaLnBrk="0" fontAlgn="base" hangingPunct="0">
              <a:spcBef>
                <a:spcPct val="0"/>
              </a:spcBef>
              <a:spcAft>
                <a:spcPct val="0"/>
              </a:spcAft>
              <a:defRPr kumimoji="1">
                <a:solidFill>
                  <a:schemeClr val="tx1"/>
                </a:solidFill>
                <a:latin typeface="Arial" charset="0"/>
                <a:ea typeface="新細明體" pitchFamily="18" charset="-120"/>
              </a:defRPr>
            </a:lvl7pPr>
            <a:lvl8pPr marL="3429000" indent="-228600" eaLnBrk="0" fontAlgn="base" hangingPunct="0">
              <a:spcBef>
                <a:spcPct val="0"/>
              </a:spcBef>
              <a:spcAft>
                <a:spcPct val="0"/>
              </a:spcAft>
              <a:defRPr kumimoji="1">
                <a:solidFill>
                  <a:schemeClr val="tx1"/>
                </a:solidFill>
                <a:latin typeface="Arial" charset="0"/>
                <a:ea typeface="新細明體" pitchFamily="18" charset="-120"/>
              </a:defRPr>
            </a:lvl8pPr>
            <a:lvl9pPr marL="3886200" indent="-228600" eaLnBrk="0" fontAlgn="base" hangingPunct="0">
              <a:spcBef>
                <a:spcPct val="0"/>
              </a:spcBef>
              <a:spcAft>
                <a:spcPct val="0"/>
              </a:spcAft>
              <a:defRPr kumimoji="1">
                <a:solidFill>
                  <a:schemeClr val="tx1"/>
                </a:solidFill>
                <a:latin typeface="Arial" charset="0"/>
                <a:ea typeface="新細明體" pitchFamily="18" charset="-120"/>
              </a:defRPr>
            </a:lvl9pPr>
          </a:lstStyle>
          <a:p>
            <a:fld id="{D368DB70-E55B-4227-A35F-2F24A9A1741A}" type="slidenum">
              <a:rPr lang="zh-TW" altLang="en-US" smtClean="0"/>
              <a:pPr/>
              <a:t>1</a:t>
            </a:fld>
            <a:endParaRPr lang="en-US" altLang="zh-TW"/>
          </a:p>
        </p:txBody>
      </p:sp>
      <p:sp>
        <p:nvSpPr>
          <p:cNvPr id="2051" name="日期版面配置區 4"/>
          <p:cNvSpPr>
            <a:spLocks noGrp="1"/>
          </p:cNvSpPr>
          <p:nvPr>
            <p:ph type="dt"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a:solidFill>
                  <a:schemeClr val="tx1"/>
                </a:solidFill>
                <a:latin typeface="Arial" charset="0"/>
                <a:ea typeface="新細明體" pitchFamily="18" charset="-120"/>
              </a:defRPr>
            </a:lvl1pPr>
            <a:lvl2pPr marL="742950" indent="-285750" eaLnBrk="0" hangingPunct="0">
              <a:defRPr kumimoji="1">
                <a:solidFill>
                  <a:schemeClr val="tx1"/>
                </a:solidFill>
                <a:latin typeface="Arial" charset="0"/>
                <a:ea typeface="新細明體" pitchFamily="18" charset="-120"/>
              </a:defRPr>
            </a:lvl2pPr>
            <a:lvl3pPr marL="1143000" indent="-228600" eaLnBrk="0" hangingPunct="0">
              <a:defRPr kumimoji="1">
                <a:solidFill>
                  <a:schemeClr val="tx1"/>
                </a:solidFill>
                <a:latin typeface="Arial" charset="0"/>
                <a:ea typeface="新細明體" pitchFamily="18" charset="-120"/>
              </a:defRPr>
            </a:lvl3pPr>
            <a:lvl4pPr marL="1600200" indent="-228600" eaLnBrk="0" hangingPunct="0">
              <a:defRPr kumimoji="1">
                <a:solidFill>
                  <a:schemeClr val="tx1"/>
                </a:solidFill>
                <a:latin typeface="Arial" charset="0"/>
                <a:ea typeface="新細明體" pitchFamily="18" charset="-120"/>
              </a:defRPr>
            </a:lvl4pPr>
            <a:lvl5pPr marL="2057400" indent="-228600" eaLnBrk="0" hangingPunct="0">
              <a:defRPr kumimoji="1">
                <a:solidFill>
                  <a:schemeClr val="tx1"/>
                </a:solidFill>
                <a:latin typeface="Arial" charset="0"/>
                <a:ea typeface="新細明體" pitchFamily="18" charset="-120"/>
              </a:defRPr>
            </a:lvl5pPr>
            <a:lvl6pPr marL="2514600" indent="-228600" eaLnBrk="0" fontAlgn="base" hangingPunct="0">
              <a:spcBef>
                <a:spcPct val="0"/>
              </a:spcBef>
              <a:spcAft>
                <a:spcPct val="0"/>
              </a:spcAft>
              <a:defRPr kumimoji="1">
                <a:solidFill>
                  <a:schemeClr val="tx1"/>
                </a:solidFill>
                <a:latin typeface="Arial" charset="0"/>
                <a:ea typeface="新細明體" pitchFamily="18" charset="-120"/>
              </a:defRPr>
            </a:lvl6pPr>
            <a:lvl7pPr marL="2971800" indent="-228600" eaLnBrk="0" fontAlgn="base" hangingPunct="0">
              <a:spcBef>
                <a:spcPct val="0"/>
              </a:spcBef>
              <a:spcAft>
                <a:spcPct val="0"/>
              </a:spcAft>
              <a:defRPr kumimoji="1">
                <a:solidFill>
                  <a:schemeClr val="tx1"/>
                </a:solidFill>
                <a:latin typeface="Arial" charset="0"/>
                <a:ea typeface="新細明體" pitchFamily="18" charset="-120"/>
              </a:defRPr>
            </a:lvl7pPr>
            <a:lvl8pPr marL="3429000" indent="-228600" eaLnBrk="0" fontAlgn="base" hangingPunct="0">
              <a:spcBef>
                <a:spcPct val="0"/>
              </a:spcBef>
              <a:spcAft>
                <a:spcPct val="0"/>
              </a:spcAft>
              <a:defRPr kumimoji="1">
                <a:solidFill>
                  <a:schemeClr val="tx1"/>
                </a:solidFill>
                <a:latin typeface="Arial" charset="0"/>
                <a:ea typeface="新細明體" pitchFamily="18" charset="-120"/>
              </a:defRPr>
            </a:lvl8pPr>
            <a:lvl9pPr marL="3886200" indent="-228600" eaLnBrk="0" fontAlgn="base" hangingPunct="0">
              <a:spcBef>
                <a:spcPct val="0"/>
              </a:spcBef>
              <a:spcAft>
                <a:spcPct val="0"/>
              </a:spcAft>
              <a:defRPr kumimoji="1">
                <a:solidFill>
                  <a:schemeClr val="tx1"/>
                </a:solidFill>
                <a:latin typeface="Arial" charset="0"/>
                <a:ea typeface="新細明體" pitchFamily="18" charset="-120"/>
              </a:defRPr>
            </a:lvl9pPr>
          </a:lstStyle>
          <a:p>
            <a:pPr eaLnBrk="1" hangingPunct="1"/>
            <a:fld id="{9C7CD742-8162-497B-8A64-542B816FE994}" type="datetime1">
              <a:rPr lang="zh-TW" altLang="en-US" smtClean="0"/>
              <a:pPr eaLnBrk="1" hangingPunct="1"/>
              <a:t>2019/5/17</a:t>
            </a:fld>
            <a:endParaRPr lang="en-US" altLang="zh-TW"/>
          </a:p>
        </p:txBody>
      </p:sp>
      <p:sp>
        <p:nvSpPr>
          <p:cNvPr id="56322" name="Rectangle 2"/>
          <p:cNvSpPr>
            <a:spLocks noChangeArrowheads="1"/>
          </p:cNvSpPr>
          <p:nvPr/>
        </p:nvSpPr>
        <p:spPr bwMode="auto">
          <a:xfrm>
            <a:off x="273050" y="1916113"/>
            <a:ext cx="9359900" cy="1704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p>
            <a:pPr algn="ctr"/>
            <a:r>
              <a:rPr lang="zh-TW" altLang="en-US" sz="4400" b="1" u="sng">
                <a:solidFill>
                  <a:schemeClr val="tx2"/>
                </a:solidFill>
                <a:latin typeface="標楷體" pitchFamily="65" charset="-120"/>
                <a:ea typeface="標楷體" pitchFamily="65" charset="-120"/>
              </a:rPr>
              <a:t>　　　　　　　　　　　　</a:t>
            </a:r>
            <a:br>
              <a:rPr lang="zh-TW" altLang="en-US" sz="4400" b="1">
                <a:solidFill>
                  <a:schemeClr val="tx2"/>
                </a:solidFill>
                <a:latin typeface="標楷體" pitchFamily="65" charset="-120"/>
                <a:ea typeface="標楷體" pitchFamily="65" charset="-120"/>
              </a:rPr>
            </a:br>
            <a:r>
              <a:rPr lang="zh-TW" altLang="en-US" sz="4400" b="1">
                <a:solidFill>
                  <a:schemeClr val="tx2"/>
                </a:solidFill>
                <a:latin typeface="標楷體" pitchFamily="65" charset="-120"/>
                <a:ea typeface="標楷體" pitchFamily="65" charset="-120"/>
              </a:rPr>
              <a:t>  </a:t>
            </a:r>
            <a:r>
              <a:rPr lang="zh-TW" altLang="en-US" sz="4800" b="1">
                <a:solidFill>
                  <a:schemeClr val="tx2"/>
                </a:solidFill>
                <a:latin typeface="Times New Roman" pitchFamily="18" charset="0"/>
                <a:ea typeface="標楷體" pitchFamily="65" charset="-120"/>
              </a:rPr>
              <a:t>臺億建築經理股份有限公司</a:t>
            </a:r>
            <a:br>
              <a:rPr lang="zh-TW" altLang="en-US" sz="4400" b="1" u="sng">
                <a:solidFill>
                  <a:schemeClr val="tx2"/>
                </a:solidFill>
                <a:latin typeface="Times New Roman" pitchFamily="18" charset="0"/>
                <a:ea typeface="標楷體" pitchFamily="65" charset="-120"/>
              </a:rPr>
            </a:br>
            <a:r>
              <a:rPr lang="zh-TW" altLang="en-US" sz="4400" b="1">
                <a:solidFill>
                  <a:schemeClr val="tx2"/>
                </a:solidFill>
                <a:latin typeface="Times New Roman" pitchFamily="18" charset="0"/>
                <a:ea typeface="標楷體" pitchFamily="65" charset="-120"/>
              </a:rPr>
              <a:t>     </a:t>
            </a:r>
            <a:r>
              <a:rPr lang="en-US" altLang="zh-TW" sz="2600" b="1" u="sng">
                <a:solidFill>
                  <a:schemeClr val="tx2"/>
                </a:solidFill>
                <a:latin typeface="Times New Roman" pitchFamily="18" charset="0"/>
                <a:ea typeface="標楷體" pitchFamily="65" charset="-120"/>
              </a:rPr>
              <a:t>TAI YI REAL-ESTATE MANAGEMENT CO.,LTD</a:t>
            </a:r>
            <a:r>
              <a:rPr lang="en-US" altLang="zh-TW" sz="2600" b="1">
                <a:solidFill>
                  <a:schemeClr val="tx2"/>
                </a:solidFill>
                <a:latin typeface="Times New Roman" pitchFamily="18" charset="0"/>
                <a:ea typeface="標楷體" pitchFamily="65" charset="-120"/>
              </a:rPr>
              <a:t>.</a:t>
            </a:r>
          </a:p>
        </p:txBody>
      </p:sp>
      <p:sp>
        <p:nvSpPr>
          <p:cNvPr id="56323" name="Rectangle 3"/>
          <p:cNvSpPr>
            <a:spLocks noChangeArrowheads="1"/>
          </p:cNvSpPr>
          <p:nvPr/>
        </p:nvSpPr>
        <p:spPr bwMode="auto">
          <a:xfrm>
            <a:off x="974725" y="4149725"/>
            <a:ext cx="8035925" cy="86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ctr">
              <a:spcBef>
                <a:spcPct val="20000"/>
              </a:spcBef>
            </a:pPr>
            <a:r>
              <a:rPr lang="zh-TW" altLang="en-US" sz="4400" b="1">
                <a:ea typeface="標楷體" pitchFamily="65" charset="-120"/>
              </a:rPr>
              <a:t>公司簡介</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withEffect">
                                  <p:stCondLst>
                                    <p:cond delay="0"/>
                                  </p:stCondLst>
                                  <p:childTnLst>
                                    <p:set>
                                      <p:cBhvr>
                                        <p:cTn id="6" dur="1" fill="hold">
                                          <p:stCondLst>
                                            <p:cond delay="0"/>
                                          </p:stCondLst>
                                        </p:cTn>
                                        <p:tgtEl>
                                          <p:spTgt spid="56322"/>
                                        </p:tgtEl>
                                        <p:attrNameLst>
                                          <p:attrName>style.visibility</p:attrName>
                                        </p:attrNameLst>
                                      </p:cBhvr>
                                      <p:to>
                                        <p:strVal val="visible"/>
                                      </p:to>
                                    </p:set>
                                    <p:animEffect transition="in" filter="fade">
                                      <p:cBhvr>
                                        <p:cTn id="7" dur="2000"/>
                                        <p:tgtEl>
                                          <p:spTgt spid="56322"/>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6323">
                                            <p:txEl>
                                              <p:pRg st="0" end="0"/>
                                            </p:txEl>
                                          </p:spTgt>
                                        </p:tgtEl>
                                        <p:attrNameLst>
                                          <p:attrName>style.visibility</p:attrName>
                                        </p:attrNameLst>
                                      </p:cBhvr>
                                      <p:to>
                                        <p:strVal val="visible"/>
                                      </p:to>
                                    </p:set>
                                    <p:animEffect transition="in" filter="fade">
                                      <p:cBhvr>
                                        <p:cTn id="12" dur="2000"/>
                                        <p:tgtEl>
                                          <p:spTgt spid="56323">
                                            <p:txEl>
                                              <p:pRg st="0" end="0"/>
                                            </p:txEl>
                                          </p:spTgt>
                                        </p:tgtEl>
                                      </p:cBhvr>
                                    </p:animEffect>
                                  </p:childTnLst>
                                  <p:subTnLst>
                                    <p:animClr clrSpc="rgb" dir="cw">
                                      <p:cBhvr override="childStyle">
                                        <p:cTn dur="1" fill="hold" display="0" masterRel="nextClick" afterEffect="1"/>
                                        <p:tgtEl>
                                          <p:spTgt spid="56323">
                                            <p:txEl>
                                              <p:pRg st="0" end="0"/>
                                            </p:txEl>
                                          </p:spTgt>
                                        </p:tgtEl>
                                        <p:attrNameLst>
                                          <p:attrName>ppt_c</p:attrName>
                                        </p:attrNameLst>
                                      </p:cBhvr>
                                      <p:to>
                                        <a:schemeClr val="bg2"/>
                                      </p:to>
                                    </p:animClr>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322" grpId="0"/>
      <p:bldP spid="56323" grpId="0" build="p"/>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投影片編號版面配置區 1"/>
          <p:cNvSpPr>
            <a:spLocks noGrp="1"/>
          </p:cNvSpPr>
          <p:nvPr>
            <p:ph type="sldNum" sz="quarter" idx="10"/>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a:solidFill>
                  <a:schemeClr val="tx1"/>
                </a:solidFill>
                <a:latin typeface="Arial" charset="0"/>
                <a:ea typeface="新細明體" pitchFamily="18" charset="-120"/>
              </a:defRPr>
            </a:lvl1pPr>
            <a:lvl2pPr marL="742950" indent="-285750" eaLnBrk="0" hangingPunct="0">
              <a:defRPr kumimoji="1">
                <a:solidFill>
                  <a:schemeClr val="tx1"/>
                </a:solidFill>
                <a:latin typeface="Arial" charset="0"/>
                <a:ea typeface="新細明體" pitchFamily="18" charset="-120"/>
              </a:defRPr>
            </a:lvl2pPr>
            <a:lvl3pPr marL="1143000" indent="-228600" eaLnBrk="0" hangingPunct="0">
              <a:defRPr kumimoji="1">
                <a:solidFill>
                  <a:schemeClr val="tx1"/>
                </a:solidFill>
                <a:latin typeface="Arial" charset="0"/>
                <a:ea typeface="新細明體" pitchFamily="18" charset="-120"/>
              </a:defRPr>
            </a:lvl3pPr>
            <a:lvl4pPr marL="1600200" indent="-228600" eaLnBrk="0" hangingPunct="0">
              <a:defRPr kumimoji="1">
                <a:solidFill>
                  <a:schemeClr val="tx1"/>
                </a:solidFill>
                <a:latin typeface="Arial" charset="0"/>
                <a:ea typeface="新細明體" pitchFamily="18" charset="-120"/>
              </a:defRPr>
            </a:lvl4pPr>
            <a:lvl5pPr marL="2057400" indent="-228600" eaLnBrk="0" hangingPunct="0">
              <a:defRPr kumimoji="1">
                <a:solidFill>
                  <a:schemeClr val="tx1"/>
                </a:solidFill>
                <a:latin typeface="Arial" charset="0"/>
                <a:ea typeface="新細明體" pitchFamily="18" charset="-120"/>
              </a:defRPr>
            </a:lvl5pPr>
            <a:lvl6pPr marL="2514600" indent="-228600" eaLnBrk="0" fontAlgn="base" hangingPunct="0">
              <a:spcBef>
                <a:spcPct val="0"/>
              </a:spcBef>
              <a:spcAft>
                <a:spcPct val="0"/>
              </a:spcAft>
              <a:defRPr kumimoji="1">
                <a:solidFill>
                  <a:schemeClr val="tx1"/>
                </a:solidFill>
                <a:latin typeface="Arial" charset="0"/>
                <a:ea typeface="新細明體" pitchFamily="18" charset="-120"/>
              </a:defRPr>
            </a:lvl6pPr>
            <a:lvl7pPr marL="2971800" indent="-228600" eaLnBrk="0" fontAlgn="base" hangingPunct="0">
              <a:spcBef>
                <a:spcPct val="0"/>
              </a:spcBef>
              <a:spcAft>
                <a:spcPct val="0"/>
              </a:spcAft>
              <a:defRPr kumimoji="1">
                <a:solidFill>
                  <a:schemeClr val="tx1"/>
                </a:solidFill>
                <a:latin typeface="Arial" charset="0"/>
                <a:ea typeface="新細明體" pitchFamily="18" charset="-120"/>
              </a:defRPr>
            </a:lvl7pPr>
            <a:lvl8pPr marL="3429000" indent="-228600" eaLnBrk="0" fontAlgn="base" hangingPunct="0">
              <a:spcBef>
                <a:spcPct val="0"/>
              </a:spcBef>
              <a:spcAft>
                <a:spcPct val="0"/>
              </a:spcAft>
              <a:defRPr kumimoji="1">
                <a:solidFill>
                  <a:schemeClr val="tx1"/>
                </a:solidFill>
                <a:latin typeface="Arial" charset="0"/>
                <a:ea typeface="新細明體" pitchFamily="18" charset="-120"/>
              </a:defRPr>
            </a:lvl8pPr>
            <a:lvl9pPr marL="3886200" indent="-228600" eaLnBrk="0" fontAlgn="base" hangingPunct="0">
              <a:spcBef>
                <a:spcPct val="0"/>
              </a:spcBef>
              <a:spcAft>
                <a:spcPct val="0"/>
              </a:spcAft>
              <a:defRPr kumimoji="1">
                <a:solidFill>
                  <a:schemeClr val="tx1"/>
                </a:solidFill>
                <a:latin typeface="Arial" charset="0"/>
                <a:ea typeface="新細明體" pitchFamily="18" charset="-120"/>
              </a:defRPr>
            </a:lvl9pPr>
          </a:lstStyle>
          <a:p>
            <a:fld id="{B4502B48-CF45-437C-80A2-2C0950BD1BB1}" type="slidenum">
              <a:rPr lang="zh-TW" altLang="en-US" smtClean="0"/>
              <a:pPr/>
              <a:t>10</a:t>
            </a:fld>
            <a:endParaRPr lang="en-US" altLang="zh-TW"/>
          </a:p>
        </p:txBody>
      </p:sp>
      <p:sp>
        <p:nvSpPr>
          <p:cNvPr id="9219" name="日期版面配置區 2"/>
          <p:cNvSpPr>
            <a:spLocks noGrp="1"/>
          </p:cNvSpPr>
          <p:nvPr>
            <p:ph type="dt"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a:solidFill>
                  <a:schemeClr val="tx1"/>
                </a:solidFill>
                <a:latin typeface="Arial" charset="0"/>
                <a:ea typeface="新細明體" pitchFamily="18" charset="-120"/>
              </a:defRPr>
            </a:lvl1pPr>
            <a:lvl2pPr marL="742950" indent="-285750" eaLnBrk="0" hangingPunct="0">
              <a:defRPr kumimoji="1">
                <a:solidFill>
                  <a:schemeClr val="tx1"/>
                </a:solidFill>
                <a:latin typeface="Arial" charset="0"/>
                <a:ea typeface="新細明體" pitchFamily="18" charset="-120"/>
              </a:defRPr>
            </a:lvl2pPr>
            <a:lvl3pPr marL="1143000" indent="-228600" eaLnBrk="0" hangingPunct="0">
              <a:defRPr kumimoji="1">
                <a:solidFill>
                  <a:schemeClr val="tx1"/>
                </a:solidFill>
                <a:latin typeface="Arial" charset="0"/>
                <a:ea typeface="新細明體" pitchFamily="18" charset="-120"/>
              </a:defRPr>
            </a:lvl3pPr>
            <a:lvl4pPr marL="1600200" indent="-228600" eaLnBrk="0" hangingPunct="0">
              <a:defRPr kumimoji="1">
                <a:solidFill>
                  <a:schemeClr val="tx1"/>
                </a:solidFill>
                <a:latin typeface="Arial" charset="0"/>
                <a:ea typeface="新細明體" pitchFamily="18" charset="-120"/>
              </a:defRPr>
            </a:lvl4pPr>
            <a:lvl5pPr marL="2057400" indent="-228600" eaLnBrk="0" hangingPunct="0">
              <a:defRPr kumimoji="1">
                <a:solidFill>
                  <a:schemeClr val="tx1"/>
                </a:solidFill>
                <a:latin typeface="Arial" charset="0"/>
                <a:ea typeface="新細明體" pitchFamily="18" charset="-120"/>
              </a:defRPr>
            </a:lvl5pPr>
            <a:lvl6pPr marL="2514600" indent="-228600" eaLnBrk="0" fontAlgn="base" hangingPunct="0">
              <a:spcBef>
                <a:spcPct val="0"/>
              </a:spcBef>
              <a:spcAft>
                <a:spcPct val="0"/>
              </a:spcAft>
              <a:defRPr kumimoji="1">
                <a:solidFill>
                  <a:schemeClr val="tx1"/>
                </a:solidFill>
                <a:latin typeface="Arial" charset="0"/>
                <a:ea typeface="新細明體" pitchFamily="18" charset="-120"/>
              </a:defRPr>
            </a:lvl6pPr>
            <a:lvl7pPr marL="2971800" indent="-228600" eaLnBrk="0" fontAlgn="base" hangingPunct="0">
              <a:spcBef>
                <a:spcPct val="0"/>
              </a:spcBef>
              <a:spcAft>
                <a:spcPct val="0"/>
              </a:spcAft>
              <a:defRPr kumimoji="1">
                <a:solidFill>
                  <a:schemeClr val="tx1"/>
                </a:solidFill>
                <a:latin typeface="Arial" charset="0"/>
                <a:ea typeface="新細明體" pitchFamily="18" charset="-120"/>
              </a:defRPr>
            </a:lvl7pPr>
            <a:lvl8pPr marL="3429000" indent="-228600" eaLnBrk="0" fontAlgn="base" hangingPunct="0">
              <a:spcBef>
                <a:spcPct val="0"/>
              </a:spcBef>
              <a:spcAft>
                <a:spcPct val="0"/>
              </a:spcAft>
              <a:defRPr kumimoji="1">
                <a:solidFill>
                  <a:schemeClr val="tx1"/>
                </a:solidFill>
                <a:latin typeface="Arial" charset="0"/>
                <a:ea typeface="新細明體" pitchFamily="18" charset="-120"/>
              </a:defRPr>
            </a:lvl8pPr>
            <a:lvl9pPr marL="3886200" indent="-228600" eaLnBrk="0" fontAlgn="base" hangingPunct="0">
              <a:spcBef>
                <a:spcPct val="0"/>
              </a:spcBef>
              <a:spcAft>
                <a:spcPct val="0"/>
              </a:spcAft>
              <a:defRPr kumimoji="1">
                <a:solidFill>
                  <a:schemeClr val="tx1"/>
                </a:solidFill>
                <a:latin typeface="Arial" charset="0"/>
                <a:ea typeface="新細明體" pitchFamily="18" charset="-120"/>
              </a:defRPr>
            </a:lvl9pPr>
          </a:lstStyle>
          <a:p>
            <a:pPr eaLnBrk="1" hangingPunct="1"/>
            <a:fld id="{CECF1AB9-32E2-481A-82BC-CD57675D7395}" type="datetime1">
              <a:rPr lang="zh-TW" altLang="en-US" smtClean="0"/>
              <a:pPr eaLnBrk="1" hangingPunct="1"/>
              <a:t>2019/5/17</a:t>
            </a:fld>
            <a:endParaRPr lang="en-US" altLang="zh-TW"/>
          </a:p>
        </p:txBody>
      </p:sp>
      <p:sp>
        <p:nvSpPr>
          <p:cNvPr id="9220" name="Rectangle 2"/>
          <p:cNvSpPr>
            <a:spLocks noGrp="1" noChangeArrowheads="1"/>
          </p:cNvSpPr>
          <p:nvPr>
            <p:ph type="title" idx="4294967295"/>
          </p:nvPr>
        </p:nvSpPr>
        <p:spPr bwMode="auto">
          <a:xfrm>
            <a:off x="584200" y="793750"/>
            <a:ext cx="8915400" cy="77787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zh-TW" altLang="en-US" sz="4000" b="1">
                <a:latin typeface="標楷體" pitchFamily="65" charset="-120"/>
                <a:ea typeface="標楷體" pitchFamily="65" charset="-120"/>
              </a:rPr>
              <a:t>太平洋建設股份有限公司 </a:t>
            </a:r>
          </a:p>
        </p:txBody>
      </p:sp>
      <p:pic>
        <p:nvPicPr>
          <p:cNvPr id="8198" name="Picture 6"/>
          <p:cNvPicPr>
            <a:picLocks noChangeAspect="1" noChangeArrowheads="1"/>
          </p:cNvPicPr>
          <p:nvPr/>
        </p:nvPicPr>
        <p:blipFill rotWithShape="1">
          <a:blip r:embed="rId2">
            <a:extLst>
              <a:ext uri="{28A0092B-C50C-407E-A947-70E740481C1C}">
                <a14:useLocalDpi xmlns:a14="http://schemas.microsoft.com/office/drawing/2010/main" val="0"/>
              </a:ext>
            </a:extLst>
          </a:blip>
          <a:srcRect b="10964"/>
          <a:stretch/>
        </p:blipFill>
        <p:spPr bwMode="auto">
          <a:xfrm>
            <a:off x="4727656" y="1536347"/>
            <a:ext cx="5156018" cy="4510794"/>
          </a:xfrm>
          <a:prstGeom prst="rect">
            <a:avLst/>
          </a:prstGeom>
          <a:gradFill>
            <a:gsLst>
              <a:gs pos="0">
                <a:schemeClr val="accent1">
                  <a:shade val="30000"/>
                  <a:satMod val="115000"/>
                </a:schemeClr>
              </a:gs>
              <a:gs pos="38000">
                <a:schemeClr val="accent1">
                  <a:shade val="67500"/>
                  <a:satMod val="115000"/>
                </a:schemeClr>
              </a:gs>
              <a:gs pos="100000">
                <a:schemeClr val="accent1">
                  <a:shade val="100000"/>
                  <a:satMod val="115000"/>
                </a:schemeClr>
              </a:gs>
            </a:gsLst>
            <a:lin ang="5400000" scaled="0"/>
          </a:gradFill>
          <a:ln>
            <a:noFill/>
          </a:ln>
          <a:effectLst>
            <a:softEdge rad="112500"/>
          </a:effectLst>
          <a:scene3d>
            <a:camera prst="perspectiveFront"/>
            <a:lightRig rig="threePt" dir="t"/>
          </a:scene3d>
        </p:spPr>
      </p:pic>
      <p:sp>
        <p:nvSpPr>
          <p:cNvPr id="9222" name="Rectangle 4"/>
          <p:cNvSpPr>
            <a:spLocks noChangeArrowheads="1"/>
          </p:cNvSpPr>
          <p:nvPr/>
        </p:nvSpPr>
        <p:spPr bwMode="auto">
          <a:xfrm>
            <a:off x="508000" y="1558925"/>
            <a:ext cx="8969375" cy="4465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kumimoji="0" lang="zh-TW" altLang="en-US" sz="2600" b="1" dirty="0">
                <a:solidFill>
                  <a:schemeClr val="tx2"/>
                </a:solidFill>
                <a:latin typeface="Times New Roman" pitchFamily="18" charset="0"/>
                <a:ea typeface="標楷體" pitchFamily="65" charset="-120"/>
              </a:rPr>
              <a:t>案名：</a:t>
            </a:r>
            <a:r>
              <a:rPr lang="zh-TW" altLang="en-US" sz="2600" b="1" dirty="0">
                <a:solidFill>
                  <a:schemeClr val="tx2"/>
                </a:solidFill>
                <a:latin typeface="Times New Roman" pitchFamily="18" charset="0"/>
                <a:ea typeface="標楷體" pitchFamily="65" charset="-120"/>
              </a:rPr>
              <a:t>太平洋之森</a:t>
            </a:r>
            <a:endParaRPr lang="en-US" altLang="zh-TW" sz="2600" b="1" dirty="0">
              <a:solidFill>
                <a:schemeClr val="tx2"/>
              </a:solidFill>
              <a:latin typeface="Times New Roman" pitchFamily="18" charset="0"/>
              <a:ea typeface="標楷體" pitchFamily="65" charset="-120"/>
            </a:endParaRPr>
          </a:p>
          <a:p>
            <a:r>
              <a:rPr kumimoji="0" lang="zh-TW" altLang="en-US" sz="2600" b="1" dirty="0">
                <a:solidFill>
                  <a:schemeClr val="tx2"/>
                </a:solidFill>
                <a:latin typeface="Times New Roman" pitchFamily="18" charset="0"/>
                <a:ea typeface="標楷體" pitchFamily="65" charset="-120"/>
              </a:rPr>
              <a:t>辦理方式：都市更新權利變換</a:t>
            </a:r>
            <a:br>
              <a:rPr kumimoji="0" lang="zh-TW" altLang="en-US" sz="2600" b="1" dirty="0">
                <a:solidFill>
                  <a:schemeClr val="tx2"/>
                </a:solidFill>
                <a:latin typeface="Times New Roman" pitchFamily="18" charset="0"/>
                <a:ea typeface="標楷體" pitchFamily="65" charset="-120"/>
              </a:rPr>
            </a:br>
            <a:r>
              <a:rPr kumimoji="0" lang="zh-TW" altLang="en-US" sz="2600" b="1" dirty="0">
                <a:solidFill>
                  <a:schemeClr val="tx2"/>
                </a:solidFill>
                <a:latin typeface="Times New Roman" pitchFamily="18" charset="0"/>
                <a:ea typeface="標楷體" pitchFamily="65" charset="-120"/>
              </a:rPr>
              <a:t>核定公告日：</a:t>
            </a:r>
            <a:r>
              <a:rPr kumimoji="0" lang="en-US" altLang="zh-TW" sz="2600" b="1" dirty="0">
                <a:solidFill>
                  <a:schemeClr val="tx2"/>
                </a:solidFill>
                <a:latin typeface="Times New Roman" pitchFamily="18" charset="0"/>
                <a:ea typeface="標楷體" pitchFamily="65" charset="-120"/>
              </a:rPr>
              <a:t>103</a:t>
            </a:r>
            <a:r>
              <a:rPr kumimoji="0" lang="zh-TW" altLang="en-US" sz="2600" b="1" dirty="0">
                <a:solidFill>
                  <a:schemeClr val="tx2"/>
                </a:solidFill>
                <a:latin typeface="Times New Roman" pitchFamily="18" charset="0"/>
                <a:ea typeface="標楷體" pitchFamily="65" charset="-120"/>
              </a:rPr>
              <a:t>年</a:t>
            </a:r>
            <a:r>
              <a:rPr kumimoji="0" lang="en-US" altLang="zh-TW" sz="2600" b="1" dirty="0">
                <a:solidFill>
                  <a:schemeClr val="tx2"/>
                </a:solidFill>
                <a:latin typeface="Times New Roman" pitchFamily="18" charset="0"/>
                <a:ea typeface="標楷體" pitchFamily="65" charset="-120"/>
              </a:rPr>
              <a:t>1</a:t>
            </a:r>
            <a:r>
              <a:rPr kumimoji="0" lang="zh-TW" altLang="en-US" sz="2600" b="1" dirty="0">
                <a:solidFill>
                  <a:schemeClr val="tx2"/>
                </a:solidFill>
                <a:latin typeface="Times New Roman" pitchFamily="18" charset="0"/>
                <a:ea typeface="標楷體" pitchFamily="65" charset="-120"/>
              </a:rPr>
              <a:t>月</a:t>
            </a:r>
            <a:r>
              <a:rPr kumimoji="0" lang="en-US" altLang="zh-TW" sz="2600" b="1" dirty="0">
                <a:solidFill>
                  <a:schemeClr val="tx2"/>
                </a:solidFill>
                <a:latin typeface="Times New Roman" pitchFamily="18" charset="0"/>
                <a:ea typeface="標楷體" pitchFamily="65" charset="-120"/>
              </a:rPr>
              <a:t>24</a:t>
            </a:r>
            <a:r>
              <a:rPr kumimoji="0" lang="zh-TW" altLang="en-US" sz="2600" b="1" dirty="0">
                <a:solidFill>
                  <a:schemeClr val="tx2"/>
                </a:solidFill>
                <a:latin typeface="Times New Roman" pitchFamily="18" charset="0"/>
                <a:ea typeface="標楷體" pitchFamily="65" charset="-120"/>
              </a:rPr>
              <a:t>日 </a:t>
            </a:r>
            <a:br>
              <a:rPr kumimoji="0" lang="zh-TW" altLang="en-US" sz="2600" b="1" dirty="0">
                <a:solidFill>
                  <a:schemeClr val="tx2"/>
                </a:solidFill>
                <a:latin typeface="Times New Roman" pitchFamily="18" charset="0"/>
                <a:ea typeface="標楷體" pitchFamily="65" charset="-120"/>
              </a:rPr>
            </a:br>
            <a:r>
              <a:rPr lang="zh-TW" altLang="en-US" sz="2600" b="1" dirty="0">
                <a:solidFill>
                  <a:schemeClr val="tx2"/>
                </a:solidFill>
                <a:latin typeface="Times New Roman" pitchFamily="18" charset="0"/>
                <a:ea typeface="標楷體" pitchFamily="65" charset="-120"/>
              </a:rPr>
              <a:t>地點：汀州路</a:t>
            </a:r>
            <a:br>
              <a:rPr lang="zh-TW" altLang="en-US" sz="2600" b="1" dirty="0">
                <a:solidFill>
                  <a:schemeClr val="tx2"/>
                </a:solidFill>
                <a:latin typeface="Times New Roman" pitchFamily="18" charset="0"/>
                <a:ea typeface="標楷體" pitchFamily="65" charset="-120"/>
              </a:rPr>
            </a:br>
            <a:endParaRPr lang="en-US" altLang="zh-TW" sz="2600" b="1" dirty="0">
              <a:solidFill>
                <a:schemeClr val="tx2"/>
              </a:solidFill>
              <a:latin typeface="Times New Roman" pitchFamily="18" charset="0"/>
              <a:ea typeface="標楷體" pitchFamily="65" charset="-120"/>
            </a:endParaRPr>
          </a:p>
          <a:p>
            <a:endParaRPr lang="en-US" altLang="zh-TW" sz="2600" b="1" dirty="0">
              <a:solidFill>
                <a:schemeClr val="tx2"/>
              </a:solidFill>
              <a:latin typeface="Times New Roman" pitchFamily="18" charset="0"/>
              <a:ea typeface="標楷體" pitchFamily="65" charset="-120"/>
            </a:endParaRPr>
          </a:p>
          <a:p>
            <a:r>
              <a:rPr lang="zh-TW" altLang="en-US" sz="2600" b="1" dirty="0">
                <a:solidFill>
                  <a:schemeClr val="tx2"/>
                </a:solidFill>
                <a:latin typeface="Times New Roman" pitchFamily="18" charset="0"/>
                <a:ea typeface="標楷體" pitchFamily="65" charset="-120"/>
              </a:rPr>
              <a:t>服務項目：</a:t>
            </a:r>
            <a:br>
              <a:rPr lang="zh-TW" altLang="en-US" sz="2600" b="1" dirty="0">
                <a:solidFill>
                  <a:schemeClr val="tx2"/>
                </a:solidFill>
                <a:latin typeface="Times New Roman" pitchFamily="18" charset="0"/>
                <a:ea typeface="標楷體" pitchFamily="65" charset="-120"/>
              </a:rPr>
            </a:br>
            <a:r>
              <a:rPr kumimoji="0" lang="en-US" altLang="zh-TW" sz="2600" b="1" dirty="0">
                <a:solidFill>
                  <a:schemeClr val="tx2"/>
                </a:solidFill>
                <a:latin typeface="Times New Roman" pitchFamily="18" charset="0"/>
                <a:ea typeface="標楷體" pitchFamily="65" charset="-120"/>
              </a:rPr>
              <a:t>‧</a:t>
            </a:r>
            <a:r>
              <a:rPr kumimoji="0" lang="zh-TW" altLang="en-US" sz="2600" b="1" dirty="0">
                <a:solidFill>
                  <a:schemeClr val="tx2"/>
                </a:solidFill>
                <a:latin typeface="Times New Roman" pitchFamily="18" charset="0"/>
                <a:ea typeface="標楷體" pitchFamily="65" charset="-120"/>
              </a:rPr>
              <a:t>在建工程產權信託</a:t>
            </a:r>
            <a:br>
              <a:rPr kumimoji="0" lang="zh-TW" altLang="en-US" sz="2600" b="1" dirty="0">
                <a:solidFill>
                  <a:schemeClr val="tx2"/>
                </a:solidFill>
                <a:latin typeface="Times New Roman" pitchFamily="18" charset="0"/>
                <a:ea typeface="標楷體" pitchFamily="65" charset="-120"/>
              </a:rPr>
            </a:br>
            <a:r>
              <a:rPr kumimoji="0" lang="en-US" altLang="zh-TW" sz="2600" b="1" dirty="0">
                <a:solidFill>
                  <a:schemeClr val="tx2"/>
                </a:solidFill>
                <a:latin typeface="Times New Roman" pitchFamily="18" charset="0"/>
                <a:ea typeface="標楷體" pitchFamily="65" charset="-120"/>
              </a:rPr>
              <a:t>‧</a:t>
            </a:r>
            <a:r>
              <a:rPr lang="zh-TW" altLang="en-US" sz="2600" b="1" dirty="0">
                <a:solidFill>
                  <a:schemeClr val="tx2"/>
                </a:solidFill>
                <a:latin typeface="Times New Roman" pitchFamily="18" charset="0"/>
                <a:ea typeface="標楷體" pitchFamily="65" charset="-120"/>
              </a:rPr>
              <a:t>工程進度查核 </a:t>
            </a:r>
            <a:br>
              <a:rPr lang="zh-TW" altLang="en-US" sz="2600" b="1" dirty="0">
                <a:solidFill>
                  <a:schemeClr val="tx2"/>
                </a:solidFill>
                <a:latin typeface="Times New Roman" pitchFamily="18" charset="0"/>
                <a:ea typeface="標楷體" pitchFamily="65" charset="-120"/>
              </a:rPr>
            </a:br>
            <a:r>
              <a:rPr kumimoji="0" lang="en-US" altLang="zh-TW" sz="2600" b="1" dirty="0">
                <a:solidFill>
                  <a:schemeClr val="tx2"/>
                </a:solidFill>
                <a:latin typeface="Times New Roman" pitchFamily="18" charset="0"/>
                <a:ea typeface="標楷體" pitchFamily="65" charset="-120"/>
              </a:rPr>
              <a:t>‧</a:t>
            </a:r>
            <a:r>
              <a:rPr lang="zh-TW" altLang="en-US" sz="2600" b="1" dirty="0">
                <a:solidFill>
                  <a:schemeClr val="tx2"/>
                </a:solidFill>
                <a:latin typeface="Times New Roman" pitchFamily="18" charset="0"/>
                <a:ea typeface="標楷體" pitchFamily="65" charset="-120"/>
              </a:rPr>
              <a:t>預售契約查核</a:t>
            </a:r>
            <a:br>
              <a:rPr lang="zh-TW" altLang="en-US" sz="2600" b="1" dirty="0">
                <a:solidFill>
                  <a:schemeClr val="tx2"/>
                </a:solidFill>
                <a:latin typeface="Times New Roman" pitchFamily="18" charset="0"/>
                <a:ea typeface="標楷體" pitchFamily="65" charset="-120"/>
              </a:rPr>
            </a:br>
            <a:r>
              <a:rPr kumimoji="0" lang="en-US" altLang="zh-TW" sz="2600" b="1" dirty="0">
                <a:solidFill>
                  <a:schemeClr val="tx2"/>
                </a:solidFill>
                <a:latin typeface="Times New Roman" pitchFamily="18" charset="0"/>
                <a:ea typeface="標楷體" pitchFamily="65" charset="-120"/>
              </a:rPr>
              <a:t>‧</a:t>
            </a:r>
            <a:r>
              <a:rPr kumimoji="0" lang="zh-TW" altLang="en-US" sz="2600" b="1" dirty="0">
                <a:solidFill>
                  <a:schemeClr val="tx2"/>
                </a:solidFill>
                <a:latin typeface="Times New Roman" pitchFamily="18" charset="0"/>
                <a:ea typeface="標楷體" pitchFamily="65" charset="-120"/>
              </a:rPr>
              <a:t>營建資金控管</a:t>
            </a:r>
            <a:r>
              <a:rPr kumimoji="0" lang="en-US" altLang="zh-TW" sz="2600" b="1" dirty="0">
                <a:solidFill>
                  <a:schemeClr val="tx2"/>
                </a:solidFill>
                <a:latin typeface="Times New Roman" pitchFamily="18" charset="0"/>
                <a:ea typeface="標楷體" pitchFamily="65" charset="-120"/>
              </a:rPr>
              <a:t>(</a:t>
            </a:r>
            <a:r>
              <a:rPr kumimoji="0" lang="zh-TW" altLang="en-US" sz="2600" b="1" dirty="0">
                <a:solidFill>
                  <a:schemeClr val="tx2"/>
                </a:solidFill>
                <a:latin typeface="Times New Roman" pitchFamily="18" charset="0"/>
                <a:ea typeface="標楷體" pitchFamily="65" charset="-120"/>
              </a:rPr>
              <a:t>包含建築融資及預售屋價金</a:t>
            </a:r>
            <a:r>
              <a:rPr kumimoji="0" lang="en-US" altLang="zh-TW" sz="2600" b="1" dirty="0">
                <a:solidFill>
                  <a:schemeClr val="tx2"/>
                </a:solidFill>
                <a:latin typeface="Times New Roman" pitchFamily="18" charset="0"/>
                <a:ea typeface="標楷體" pitchFamily="65" charset="-120"/>
              </a:rPr>
              <a:t>)</a:t>
            </a:r>
            <a:br>
              <a:rPr kumimoji="0" lang="en-US" altLang="zh-TW" sz="2600" b="1" dirty="0">
                <a:solidFill>
                  <a:schemeClr val="tx2"/>
                </a:solidFill>
                <a:latin typeface="Times New Roman" pitchFamily="18" charset="0"/>
                <a:ea typeface="標楷體" pitchFamily="65" charset="-120"/>
              </a:rPr>
            </a:br>
            <a:r>
              <a:rPr kumimoji="0" lang="en-US" altLang="zh-TW" sz="2600" b="1" dirty="0">
                <a:solidFill>
                  <a:schemeClr val="tx2"/>
                </a:solidFill>
                <a:latin typeface="Times New Roman" pitchFamily="18" charset="0"/>
                <a:ea typeface="標楷體" pitchFamily="65" charset="-120"/>
              </a:rPr>
              <a:t>‧</a:t>
            </a:r>
            <a:r>
              <a:rPr kumimoji="0" lang="zh-TW" altLang="en-US" sz="2600" b="1" dirty="0">
                <a:solidFill>
                  <a:schemeClr val="tx2"/>
                </a:solidFill>
                <a:latin typeface="Times New Roman" pitchFamily="18" charset="0"/>
                <a:ea typeface="標楷體" pitchFamily="65" charset="-120"/>
              </a:rPr>
              <a:t>專案財務稽核</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投影片編號版面配置區 2"/>
          <p:cNvSpPr>
            <a:spLocks noGrp="1"/>
          </p:cNvSpPr>
          <p:nvPr>
            <p:ph type="sldNum" sz="quarter" idx="10"/>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a:solidFill>
                  <a:schemeClr val="tx1"/>
                </a:solidFill>
                <a:latin typeface="Arial" charset="0"/>
                <a:ea typeface="新細明體" pitchFamily="18" charset="-120"/>
              </a:defRPr>
            </a:lvl1pPr>
            <a:lvl2pPr marL="742950" indent="-285750" eaLnBrk="0" hangingPunct="0">
              <a:defRPr kumimoji="1">
                <a:solidFill>
                  <a:schemeClr val="tx1"/>
                </a:solidFill>
                <a:latin typeface="Arial" charset="0"/>
                <a:ea typeface="新細明體" pitchFamily="18" charset="-120"/>
              </a:defRPr>
            </a:lvl2pPr>
            <a:lvl3pPr marL="1143000" indent="-228600" eaLnBrk="0" hangingPunct="0">
              <a:defRPr kumimoji="1">
                <a:solidFill>
                  <a:schemeClr val="tx1"/>
                </a:solidFill>
                <a:latin typeface="Arial" charset="0"/>
                <a:ea typeface="新細明體" pitchFamily="18" charset="-120"/>
              </a:defRPr>
            </a:lvl3pPr>
            <a:lvl4pPr marL="1600200" indent="-228600" eaLnBrk="0" hangingPunct="0">
              <a:defRPr kumimoji="1">
                <a:solidFill>
                  <a:schemeClr val="tx1"/>
                </a:solidFill>
                <a:latin typeface="Arial" charset="0"/>
                <a:ea typeface="新細明體" pitchFamily="18" charset="-120"/>
              </a:defRPr>
            </a:lvl4pPr>
            <a:lvl5pPr marL="2057400" indent="-228600" eaLnBrk="0" hangingPunct="0">
              <a:defRPr kumimoji="1">
                <a:solidFill>
                  <a:schemeClr val="tx1"/>
                </a:solidFill>
                <a:latin typeface="Arial" charset="0"/>
                <a:ea typeface="新細明體" pitchFamily="18" charset="-120"/>
              </a:defRPr>
            </a:lvl5pPr>
            <a:lvl6pPr marL="2514600" indent="-228600" eaLnBrk="0" fontAlgn="base" hangingPunct="0">
              <a:spcBef>
                <a:spcPct val="0"/>
              </a:spcBef>
              <a:spcAft>
                <a:spcPct val="0"/>
              </a:spcAft>
              <a:defRPr kumimoji="1">
                <a:solidFill>
                  <a:schemeClr val="tx1"/>
                </a:solidFill>
                <a:latin typeface="Arial" charset="0"/>
                <a:ea typeface="新細明體" pitchFamily="18" charset="-120"/>
              </a:defRPr>
            </a:lvl6pPr>
            <a:lvl7pPr marL="2971800" indent="-228600" eaLnBrk="0" fontAlgn="base" hangingPunct="0">
              <a:spcBef>
                <a:spcPct val="0"/>
              </a:spcBef>
              <a:spcAft>
                <a:spcPct val="0"/>
              </a:spcAft>
              <a:defRPr kumimoji="1">
                <a:solidFill>
                  <a:schemeClr val="tx1"/>
                </a:solidFill>
                <a:latin typeface="Arial" charset="0"/>
                <a:ea typeface="新細明體" pitchFamily="18" charset="-120"/>
              </a:defRPr>
            </a:lvl7pPr>
            <a:lvl8pPr marL="3429000" indent="-228600" eaLnBrk="0" fontAlgn="base" hangingPunct="0">
              <a:spcBef>
                <a:spcPct val="0"/>
              </a:spcBef>
              <a:spcAft>
                <a:spcPct val="0"/>
              </a:spcAft>
              <a:defRPr kumimoji="1">
                <a:solidFill>
                  <a:schemeClr val="tx1"/>
                </a:solidFill>
                <a:latin typeface="Arial" charset="0"/>
                <a:ea typeface="新細明體" pitchFamily="18" charset="-120"/>
              </a:defRPr>
            </a:lvl8pPr>
            <a:lvl9pPr marL="3886200" indent="-228600" eaLnBrk="0" fontAlgn="base" hangingPunct="0">
              <a:spcBef>
                <a:spcPct val="0"/>
              </a:spcBef>
              <a:spcAft>
                <a:spcPct val="0"/>
              </a:spcAft>
              <a:defRPr kumimoji="1">
                <a:solidFill>
                  <a:schemeClr val="tx1"/>
                </a:solidFill>
                <a:latin typeface="Arial" charset="0"/>
                <a:ea typeface="新細明體" pitchFamily="18" charset="-120"/>
              </a:defRPr>
            </a:lvl9pPr>
          </a:lstStyle>
          <a:p>
            <a:fld id="{73B4E344-D0E6-4B1D-8855-376AB591F1BE}" type="slidenum">
              <a:rPr lang="zh-TW" altLang="en-US" smtClean="0"/>
              <a:pPr/>
              <a:t>11</a:t>
            </a:fld>
            <a:endParaRPr lang="en-US" altLang="zh-TW"/>
          </a:p>
        </p:txBody>
      </p:sp>
      <p:sp>
        <p:nvSpPr>
          <p:cNvPr id="10243" name="日期版面配置區 3"/>
          <p:cNvSpPr>
            <a:spLocks noGrp="1"/>
          </p:cNvSpPr>
          <p:nvPr>
            <p:ph type="dt"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a:solidFill>
                  <a:schemeClr val="tx1"/>
                </a:solidFill>
                <a:latin typeface="Arial" charset="0"/>
                <a:ea typeface="新細明體" pitchFamily="18" charset="-120"/>
              </a:defRPr>
            </a:lvl1pPr>
            <a:lvl2pPr marL="742950" indent="-285750" eaLnBrk="0" hangingPunct="0">
              <a:defRPr kumimoji="1">
                <a:solidFill>
                  <a:schemeClr val="tx1"/>
                </a:solidFill>
                <a:latin typeface="Arial" charset="0"/>
                <a:ea typeface="新細明體" pitchFamily="18" charset="-120"/>
              </a:defRPr>
            </a:lvl2pPr>
            <a:lvl3pPr marL="1143000" indent="-228600" eaLnBrk="0" hangingPunct="0">
              <a:defRPr kumimoji="1">
                <a:solidFill>
                  <a:schemeClr val="tx1"/>
                </a:solidFill>
                <a:latin typeface="Arial" charset="0"/>
                <a:ea typeface="新細明體" pitchFamily="18" charset="-120"/>
              </a:defRPr>
            </a:lvl3pPr>
            <a:lvl4pPr marL="1600200" indent="-228600" eaLnBrk="0" hangingPunct="0">
              <a:defRPr kumimoji="1">
                <a:solidFill>
                  <a:schemeClr val="tx1"/>
                </a:solidFill>
                <a:latin typeface="Arial" charset="0"/>
                <a:ea typeface="新細明體" pitchFamily="18" charset="-120"/>
              </a:defRPr>
            </a:lvl4pPr>
            <a:lvl5pPr marL="2057400" indent="-228600" eaLnBrk="0" hangingPunct="0">
              <a:defRPr kumimoji="1">
                <a:solidFill>
                  <a:schemeClr val="tx1"/>
                </a:solidFill>
                <a:latin typeface="Arial" charset="0"/>
                <a:ea typeface="新細明體" pitchFamily="18" charset="-120"/>
              </a:defRPr>
            </a:lvl5pPr>
            <a:lvl6pPr marL="2514600" indent="-228600" eaLnBrk="0" fontAlgn="base" hangingPunct="0">
              <a:spcBef>
                <a:spcPct val="0"/>
              </a:spcBef>
              <a:spcAft>
                <a:spcPct val="0"/>
              </a:spcAft>
              <a:defRPr kumimoji="1">
                <a:solidFill>
                  <a:schemeClr val="tx1"/>
                </a:solidFill>
                <a:latin typeface="Arial" charset="0"/>
                <a:ea typeface="新細明體" pitchFamily="18" charset="-120"/>
              </a:defRPr>
            </a:lvl6pPr>
            <a:lvl7pPr marL="2971800" indent="-228600" eaLnBrk="0" fontAlgn="base" hangingPunct="0">
              <a:spcBef>
                <a:spcPct val="0"/>
              </a:spcBef>
              <a:spcAft>
                <a:spcPct val="0"/>
              </a:spcAft>
              <a:defRPr kumimoji="1">
                <a:solidFill>
                  <a:schemeClr val="tx1"/>
                </a:solidFill>
                <a:latin typeface="Arial" charset="0"/>
                <a:ea typeface="新細明體" pitchFamily="18" charset="-120"/>
              </a:defRPr>
            </a:lvl7pPr>
            <a:lvl8pPr marL="3429000" indent="-228600" eaLnBrk="0" fontAlgn="base" hangingPunct="0">
              <a:spcBef>
                <a:spcPct val="0"/>
              </a:spcBef>
              <a:spcAft>
                <a:spcPct val="0"/>
              </a:spcAft>
              <a:defRPr kumimoji="1">
                <a:solidFill>
                  <a:schemeClr val="tx1"/>
                </a:solidFill>
                <a:latin typeface="Arial" charset="0"/>
                <a:ea typeface="新細明體" pitchFamily="18" charset="-120"/>
              </a:defRPr>
            </a:lvl8pPr>
            <a:lvl9pPr marL="3886200" indent="-228600" eaLnBrk="0" fontAlgn="base" hangingPunct="0">
              <a:spcBef>
                <a:spcPct val="0"/>
              </a:spcBef>
              <a:spcAft>
                <a:spcPct val="0"/>
              </a:spcAft>
              <a:defRPr kumimoji="1">
                <a:solidFill>
                  <a:schemeClr val="tx1"/>
                </a:solidFill>
                <a:latin typeface="Arial" charset="0"/>
                <a:ea typeface="新細明體" pitchFamily="18" charset="-120"/>
              </a:defRPr>
            </a:lvl9pPr>
          </a:lstStyle>
          <a:p>
            <a:pPr eaLnBrk="1" hangingPunct="1"/>
            <a:fld id="{33574641-C136-4869-8E89-855C20BE997A}" type="datetime1">
              <a:rPr lang="zh-TW" altLang="en-US" smtClean="0"/>
              <a:pPr eaLnBrk="1" hangingPunct="1"/>
              <a:t>2019/5/17</a:t>
            </a:fld>
            <a:endParaRPr lang="en-US" altLang="zh-TW"/>
          </a:p>
        </p:txBody>
      </p:sp>
      <p:pic>
        <p:nvPicPr>
          <p:cNvPr id="10244" name="Picture 6" descr="8"/>
          <p:cNvPicPr>
            <a:picLocks noGrp="1" noChangeAspect="1" noChangeArrowheads="1"/>
          </p:cNvPicPr>
          <p:nvPr>
            <p:ph/>
          </p:nvPr>
        </p:nvPicPr>
        <p:blipFill>
          <a:blip r:embed="rId2">
            <a:lum bright="24000" contrast="-40000"/>
            <a:extLst>
              <a:ext uri="{28A0092B-C50C-407E-A947-70E740481C1C}">
                <a14:useLocalDpi xmlns:a14="http://schemas.microsoft.com/office/drawing/2010/main" val="0"/>
              </a:ext>
            </a:extLst>
          </a:blip>
          <a:srcRect/>
          <a:stretch>
            <a:fillRect/>
          </a:stretch>
        </p:blipFill>
        <p:spPr bwMode="auto">
          <a:xfrm>
            <a:off x="5313363" y="1628775"/>
            <a:ext cx="4248150" cy="475297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45" name="Rectangle 4"/>
          <p:cNvSpPr>
            <a:spLocks noChangeArrowheads="1"/>
          </p:cNvSpPr>
          <p:nvPr/>
        </p:nvSpPr>
        <p:spPr bwMode="auto">
          <a:xfrm>
            <a:off x="584200" y="865188"/>
            <a:ext cx="8915400" cy="777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ctr"/>
            <a:r>
              <a:rPr lang="zh-TW" altLang="en-US" sz="4000" b="1">
                <a:solidFill>
                  <a:schemeClr val="tx2"/>
                </a:solidFill>
                <a:ea typeface="標楷體" pitchFamily="65" charset="-120"/>
              </a:rPr>
              <a:t>寳舖建設</a:t>
            </a:r>
            <a:r>
              <a:rPr lang="zh-TW" altLang="en-US" sz="4000" b="1">
                <a:solidFill>
                  <a:schemeClr val="tx2"/>
                </a:solidFill>
                <a:latin typeface="標楷體" pitchFamily="65" charset="-120"/>
                <a:ea typeface="標楷體" pitchFamily="65" charset="-120"/>
              </a:rPr>
              <a:t>股份有限公司 </a:t>
            </a:r>
          </a:p>
        </p:txBody>
      </p:sp>
      <p:sp>
        <p:nvSpPr>
          <p:cNvPr id="10246" name="Rectangle 5"/>
          <p:cNvSpPr>
            <a:spLocks noChangeArrowheads="1"/>
          </p:cNvSpPr>
          <p:nvPr/>
        </p:nvSpPr>
        <p:spPr bwMode="auto">
          <a:xfrm>
            <a:off x="428625" y="1673225"/>
            <a:ext cx="8994775" cy="4392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zh-TW" altLang="en-US" sz="2600" b="1" dirty="0">
                <a:solidFill>
                  <a:schemeClr val="tx2"/>
                </a:solidFill>
                <a:latin typeface="Times New Roman" pitchFamily="18" charset="0"/>
                <a:ea typeface="標楷體" pitchFamily="65" charset="-120"/>
              </a:rPr>
              <a:t>案名：青田青</a:t>
            </a:r>
            <a:r>
              <a:rPr lang="en-US" altLang="zh-TW" sz="2600" b="1" dirty="0">
                <a:solidFill>
                  <a:schemeClr val="tx2"/>
                </a:solidFill>
                <a:latin typeface="Times New Roman" pitchFamily="18" charset="0"/>
                <a:ea typeface="標楷體" pitchFamily="65" charset="-120"/>
              </a:rPr>
              <a:t>(</a:t>
            </a:r>
            <a:r>
              <a:rPr lang="zh-TW" altLang="en-US" sz="2600" b="1" dirty="0">
                <a:solidFill>
                  <a:schemeClr val="tx2"/>
                </a:solidFill>
                <a:latin typeface="Times New Roman" pitchFamily="18" charset="0"/>
                <a:ea typeface="標楷體" pitchFamily="65" charset="-120"/>
              </a:rPr>
              <a:t>臺北市大安區金華段二小段案</a:t>
            </a:r>
            <a:r>
              <a:rPr lang="en-US" altLang="zh-TW" sz="2600" b="1" dirty="0">
                <a:solidFill>
                  <a:schemeClr val="tx2"/>
                </a:solidFill>
                <a:latin typeface="Times New Roman" pitchFamily="18" charset="0"/>
                <a:ea typeface="標楷體" pitchFamily="65" charset="-120"/>
              </a:rPr>
              <a:t>)</a:t>
            </a:r>
            <a:br>
              <a:rPr lang="en-US" altLang="zh-TW" sz="2600" b="1" dirty="0">
                <a:solidFill>
                  <a:schemeClr val="tx2"/>
                </a:solidFill>
                <a:latin typeface="標楷體" pitchFamily="65" charset="-120"/>
                <a:ea typeface="標楷體" pitchFamily="65" charset="-120"/>
              </a:rPr>
            </a:br>
            <a:r>
              <a:rPr lang="zh-TW" altLang="en-US" sz="2600" b="1" dirty="0">
                <a:solidFill>
                  <a:schemeClr val="tx2"/>
                </a:solidFill>
                <a:latin typeface="Times New Roman" pitchFamily="18" charset="0"/>
                <a:ea typeface="標楷體" pitchFamily="65" charset="-120"/>
              </a:rPr>
              <a:t>辦理方式：都市更新協議合建</a:t>
            </a:r>
            <a:br>
              <a:rPr lang="zh-TW" altLang="en-US" sz="2600" b="1" dirty="0">
                <a:solidFill>
                  <a:schemeClr val="tx2"/>
                </a:solidFill>
                <a:latin typeface="Times New Roman" pitchFamily="18" charset="0"/>
                <a:ea typeface="標楷體" pitchFamily="65" charset="-120"/>
              </a:rPr>
            </a:br>
            <a:r>
              <a:rPr lang="zh-TW" altLang="en-US" sz="2600" b="1" dirty="0">
                <a:solidFill>
                  <a:schemeClr val="tx2"/>
                </a:solidFill>
                <a:latin typeface="Times New Roman" pitchFamily="18" charset="0"/>
                <a:ea typeface="標楷體" pitchFamily="65" charset="-120"/>
              </a:rPr>
              <a:t>核定公告日：</a:t>
            </a:r>
            <a:r>
              <a:rPr lang="en-US" altLang="zh-TW" sz="2600" b="1" dirty="0">
                <a:solidFill>
                  <a:schemeClr val="tx2"/>
                </a:solidFill>
                <a:latin typeface="Times New Roman" pitchFamily="18" charset="0"/>
                <a:ea typeface="標楷體" pitchFamily="65" charset="-120"/>
              </a:rPr>
              <a:t>102</a:t>
            </a:r>
            <a:r>
              <a:rPr lang="zh-TW" altLang="en-US" sz="2600" b="1" dirty="0">
                <a:solidFill>
                  <a:schemeClr val="tx2"/>
                </a:solidFill>
                <a:latin typeface="Times New Roman" pitchFamily="18" charset="0"/>
                <a:ea typeface="標楷體" pitchFamily="65" charset="-120"/>
              </a:rPr>
              <a:t>年</a:t>
            </a:r>
            <a:r>
              <a:rPr lang="en-US" altLang="zh-TW" sz="2600" b="1" dirty="0">
                <a:solidFill>
                  <a:schemeClr val="tx2"/>
                </a:solidFill>
                <a:latin typeface="Times New Roman" pitchFamily="18" charset="0"/>
                <a:ea typeface="標楷體" pitchFamily="65" charset="-120"/>
              </a:rPr>
              <a:t>7</a:t>
            </a:r>
            <a:r>
              <a:rPr lang="zh-TW" altLang="en-US" sz="2600" b="1" dirty="0">
                <a:solidFill>
                  <a:schemeClr val="tx2"/>
                </a:solidFill>
                <a:latin typeface="Times New Roman" pitchFamily="18" charset="0"/>
                <a:ea typeface="標楷體" pitchFamily="65" charset="-120"/>
              </a:rPr>
              <a:t>月</a:t>
            </a:r>
            <a:r>
              <a:rPr lang="en-US" altLang="zh-TW" sz="2600" b="1" dirty="0">
                <a:solidFill>
                  <a:schemeClr val="tx2"/>
                </a:solidFill>
                <a:latin typeface="Times New Roman" pitchFamily="18" charset="0"/>
                <a:ea typeface="標楷體" pitchFamily="65" charset="-120"/>
              </a:rPr>
              <a:t>31</a:t>
            </a:r>
            <a:r>
              <a:rPr lang="zh-TW" altLang="en-US" sz="2600" b="1" dirty="0">
                <a:solidFill>
                  <a:schemeClr val="tx2"/>
                </a:solidFill>
                <a:latin typeface="Times New Roman" pitchFamily="18" charset="0"/>
                <a:ea typeface="標楷體" pitchFamily="65" charset="-120"/>
              </a:rPr>
              <a:t>日</a:t>
            </a:r>
            <a:br>
              <a:rPr lang="zh-TW" altLang="en-US" sz="2600" b="1" dirty="0">
                <a:solidFill>
                  <a:schemeClr val="tx2"/>
                </a:solidFill>
                <a:latin typeface="Times New Roman" pitchFamily="18" charset="0"/>
                <a:ea typeface="標楷體" pitchFamily="65" charset="-120"/>
              </a:rPr>
            </a:br>
            <a:r>
              <a:rPr lang="zh-TW" altLang="en-US" sz="2600" b="1" dirty="0">
                <a:solidFill>
                  <a:schemeClr val="tx2"/>
                </a:solidFill>
                <a:latin typeface="Times New Roman" pitchFamily="18" charset="0"/>
                <a:ea typeface="標楷體" pitchFamily="65" charset="-120"/>
              </a:rPr>
              <a:t>地點：青田街</a:t>
            </a:r>
            <a:r>
              <a:rPr lang="en-US" altLang="zh-TW" sz="2600" b="1" dirty="0">
                <a:solidFill>
                  <a:schemeClr val="tx2"/>
                </a:solidFill>
                <a:latin typeface="Times New Roman" pitchFamily="18" charset="0"/>
                <a:ea typeface="標楷體" pitchFamily="65" charset="-120"/>
              </a:rPr>
              <a:t>12</a:t>
            </a:r>
            <a:r>
              <a:rPr lang="zh-TW" altLang="en-US" sz="2600" b="1" dirty="0">
                <a:solidFill>
                  <a:schemeClr val="tx2"/>
                </a:solidFill>
                <a:latin typeface="Times New Roman" pitchFamily="18" charset="0"/>
                <a:ea typeface="標楷體" pitchFamily="65" charset="-120"/>
              </a:rPr>
              <a:t>巷、和平東路一段</a:t>
            </a:r>
            <a:r>
              <a:rPr lang="en-US" altLang="zh-TW" sz="2600" b="1" dirty="0">
                <a:solidFill>
                  <a:schemeClr val="tx2"/>
                </a:solidFill>
                <a:latin typeface="Times New Roman" pitchFamily="18" charset="0"/>
                <a:ea typeface="標楷體" pitchFamily="65" charset="-120"/>
              </a:rPr>
              <a:t>141</a:t>
            </a:r>
            <a:r>
              <a:rPr lang="zh-TW" altLang="en-US" sz="2600" b="1" dirty="0">
                <a:solidFill>
                  <a:schemeClr val="tx2"/>
                </a:solidFill>
                <a:latin typeface="Times New Roman" pitchFamily="18" charset="0"/>
                <a:ea typeface="標楷體" pitchFamily="65" charset="-120"/>
              </a:rPr>
              <a:t>巷口</a:t>
            </a:r>
            <a:br>
              <a:rPr lang="zh-TW" altLang="en-US" sz="2600" b="1" dirty="0">
                <a:solidFill>
                  <a:schemeClr val="tx2"/>
                </a:solidFill>
                <a:latin typeface="Times New Roman" pitchFamily="18" charset="0"/>
                <a:ea typeface="標楷體" pitchFamily="65" charset="-120"/>
              </a:rPr>
            </a:br>
            <a:r>
              <a:rPr lang="zh-TW" altLang="en-US" sz="2600" b="1" dirty="0">
                <a:solidFill>
                  <a:schemeClr val="tx2"/>
                </a:solidFill>
                <a:latin typeface="Times New Roman" pitchFamily="18" charset="0"/>
                <a:ea typeface="標楷體" pitchFamily="65" charset="-120"/>
              </a:rPr>
              <a:t>目前進度：完工交屋</a:t>
            </a:r>
            <a:endParaRPr lang="en-US" altLang="zh-TW" sz="2600" b="1" dirty="0">
              <a:solidFill>
                <a:schemeClr val="tx2"/>
              </a:solidFill>
              <a:latin typeface="Times New Roman" pitchFamily="18" charset="0"/>
              <a:ea typeface="標楷體" pitchFamily="65" charset="-120"/>
            </a:endParaRPr>
          </a:p>
          <a:p>
            <a:br>
              <a:rPr lang="zh-TW" altLang="en-US" sz="2600" b="1" dirty="0">
                <a:solidFill>
                  <a:schemeClr val="tx2"/>
                </a:solidFill>
                <a:latin typeface="Times New Roman" pitchFamily="18" charset="0"/>
                <a:ea typeface="標楷體" pitchFamily="65" charset="-120"/>
              </a:rPr>
            </a:br>
            <a:r>
              <a:rPr lang="zh-TW" altLang="en-US" sz="2600" b="1" dirty="0">
                <a:solidFill>
                  <a:schemeClr val="tx2"/>
                </a:solidFill>
                <a:latin typeface="Times New Roman" pitchFamily="18" charset="0"/>
                <a:ea typeface="標楷體" pitchFamily="65" charset="-120"/>
              </a:rPr>
              <a:t>服務項目：</a:t>
            </a:r>
            <a:br>
              <a:rPr kumimoji="0" lang="zh-TW" altLang="en-US" sz="2600" b="1" dirty="0">
                <a:solidFill>
                  <a:schemeClr val="tx2"/>
                </a:solidFill>
                <a:latin typeface="Times New Roman" pitchFamily="18" charset="0"/>
                <a:ea typeface="標楷體" pitchFamily="65" charset="-120"/>
              </a:rPr>
            </a:br>
            <a:r>
              <a:rPr kumimoji="0" lang="en-US" altLang="zh-TW" sz="2600" b="1" dirty="0">
                <a:solidFill>
                  <a:schemeClr val="tx2"/>
                </a:solidFill>
                <a:latin typeface="Times New Roman" pitchFamily="18" charset="0"/>
                <a:ea typeface="標楷體" pitchFamily="65" charset="-120"/>
              </a:rPr>
              <a:t>‧</a:t>
            </a:r>
            <a:r>
              <a:rPr lang="zh-TW" altLang="en-US" sz="2600" b="1" dirty="0">
                <a:solidFill>
                  <a:schemeClr val="tx2"/>
                </a:solidFill>
                <a:latin typeface="Times New Roman" pitchFamily="18" charset="0"/>
                <a:ea typeface="標楷體" pitchFamily="65" charset="-120"/>
              </a:rPr>
              <a:t>工程進度查核 </a:t>
            </a:r>
            <a:br>
              <a:rPr lang="zh-TW" altLang="en-US" sz="2600" b="1" dirty="0">
                <a:solidFill>
                  <a:schemeClr val="tx2"/>
                </a:solidFill>
                <a:latin typeface="Times New Roman" pitchFamily="18" charset="0"/>
                <a:ea typeface="標楷體" pitchFamily="65" charset="-120"/>
              </a:rPr>
            </a:br>
            <a:r>
              <a:rPr kumimoji="0" lang="en-US" altLang="zh-TW" sz="2600" b="1" dirty="0">
                <a:solidFill>
                  <a:schemeClr val="tx2"/>
                </a:solidFill>
                <a:latin typeface="Times New Roman" pitchFamily="18" charset="0"/>
                <a:ea typeface="標楷體" pitchFamily="65" charset="-120"/>
              </a:rPr>
              <a:t>‧</a:t>
            </a:r>
            <a:r>
              <a:rPr lang="zh-TW" altLang="en-US" sz="2600" b="1" dirty="0">
                <a:solidFill>
                  <a:schemeClr val="tx2"/>
                </a:solidFill>
                <a:latin typeface="Times New Roman" pitchFamily="18" charset="0"/>
                <a:ea typeface="標楷體" pitchFamily="65" charset="-120"/>
              </a:rPr>
              <a:t>預售契約查核</a:t>
            </a:r>
            <a:br>
              <a:rPr lang="zh-TW" altLang="en-US" sz="2600" b="1" dirty="0">
                <a:solidFill>
                  <a:schemeClr val="tx2"/>
                </a:solidFill>
                <a:latin typeface="Times New Roman" pitchFamily="18" charset="0"/>
                <a:ea typeface="標楷體" pitchFamily="65" charset="-120"/>
              </a:rPr>
            </a:br>
            <a:r>
              <a:rPr kumimoji="0" lang="en-US" altLang="zh-TW" sz="2600" b="1" dirty="0">
                <a:solidFill>
                  <a:schemeClr val="tx2"/>
                </a:solidFill>
                <a:latin typeface="Times New Roman" pitchFamily="18" charset="0"/>
                <a:ea typeface="標楷體" pitchFamily="65" charset="-120"/>
              </a:rPr>
              <a:t>‧</a:t>
            </a:r>
            <a:r>
              <a:rPr kumimoji="0" lang="zh-TW" altLang="en-US" sz="2600" b="1" dirty="0">
                <a:solidFill>
                  <a:schemeClr val="tx2"/>
                </a:solidFill>
                <a:latin typeface="Times New Roman" pitchFamily="18" charset="0"/>
                <a:ea typeface="標楷體" pitchFamily="65" charset="-120"/>
              </a:rPr>
              <a:t>營建資金控管</a:t>
            </a:r>
            <a:r>
              <a:rPr kumimoji="0" lang="en-US" altLang="zh-TW" sz="2600" b="1" dirty="0">
                <a:solidFill>
                  <a:schemeClr val="tx2"/>
                </a:solidFill>
                <a:latin typeface="Times New Roman" pitchFamily="18" charset="0"/>
                <a:ea typeface="標楷體" pitchFamily="65" charset="-120"/>
              </a:rPr>
              <a:t>(</a:t>
            </a:r>
            <a:r>
              <a:rPr kumimoji="0" lang="zh-TW" altLang="en-US" sz="2600" b="1" dirty="0">
                <a:solidFill>
                  <a:schemeClr val="tx2"/>
                </a:solidFill>
                <a:latin typeface="Times New Roman" pitchFamily="18" charset="0"/>
                <a:ea typeface="標楷體" pitchFamily="65" charset="-120"/>
              </a:rPr>
              <a:t>包含建築融資及預售屋價金</a:t>
            </a:r>
            <a:r>
              <a:rPr kumimoji="0" lang="en-US" altLang="zh-TW" sz="2600" b="1" dirty="0">
                <a:solidFill>
                  <a:schemeClr val="tx2"/>
                </a:solidFill>
                <a:latin typeface="Times New Roman" pitchFamily="18" charset="0"/>
                <a:ea typeface="標楷體" pitchFamily="65" charset="-120"/>
              </a:rPr>
              <a:t>)</a:t>
            </a:r>
            <a:br>
              <a:rPr kumimoji="0" lang="en-US" altLang="zh-TW" sz="2600" b="1" dirty="0">
                <a:solidFill>
                  <a:schemeClr val="tx2"/>
                </a:solidFill>
                <a:latin typeface="Times New Roman" pitchFamily="18" charset="0"/>
                <a:ea typeface="標楷體" pitchFamily="65" charset="-120"/>
              </a:rPr>
            </a:br>
            <a:r>
              <a:rPr kumimoji="0" lang="en-US" altLang="zh-TW" sz="2600" b="1" dirty="0">
                <a:solidFill>
                  <a:schemeClr val="tx2"/>
                </a:solidFill>
                <a:latin typeface="Times New Roman" pitchFamily="18" charset="0"/>
                <a:ea typeface="標楷體" pitchFamily="65" charset="-120"/>
              </a:rPr>
              <a:t>‧</a:t>
            </a:r>
            <a:r>
              <a:rPr kumimoji="0" lang="zh-TW" altLang="en-US" sz="2600" b="1" dirty="0">
                <a:solidFill>
                  <a:schemeClr val="tx2"/>
                </a:solidFill>
                <a:latin typeface="Times New Roman" pitchFamily="18" charset="0"/>
                <a:ea typeface="標楷體" pitchFamily="65" charset="-120"/>
              </a:rPr>
              <a:t>專案財務稽核</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投影片編號版面配置區 2"/>
          <p:cNvSpPr>
            <a:spLocks noGrp="1"/>
          </p:cNvSpPr>
          <p:nvPr>
            <p:ph type="sldNum" sz="quarter" idx="10"/>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a:solidFill>
                  <a:schemeClr val="tx1"/>
                </a:solidFill>
                <a:latin typeface="Arial" charset="0"/>
                <a:ea typeface="新細明體" pitchFamily="18" charset="-120"/>
              </a:defRPr>
            </a:lvl1pPr>
            <a:lvl2pPr marL="742950" indent="-285750" eaLnBrk="0" hangingPunct="0">
              <a:defRPr kumimoji="1">
                <a:solidFill>
                  <a:schemeClr val="tx1"/>
                </a:solidFill>
                <a:latin typeface="Arial" charset="0"/>
                <a:ea typeface="新細明體" pitchFamily="18" charset="-120"/>
              </a:defRPr>
            </a:lvl2pPr>
            <a:lvl3pPr marL="1143000" indent="-228600" eaLnBrk="0" hangingPunct="0">
              <a:defRPr kumimoji="1">
                <a:solidFill>
                  <a:schemeClr val="tx1"/>
                </a:solidFill>
                <a:latin typeface="Arial" charset="0"/>
                <a:ea typeface="新細明體" pitchFamily="18" charset="-120"/>
              </a:defRPr>
            </a:lvl3pPr>
            <a:lvl4pPr marL="1600200" indent="-228600" eaLnBrk="0" hangingPunct="0">
              <a:defRPr kumimoji="1">
                <a:solidFill>
                  <a:schemeClr val="tx1"/>
                </a:solidFill>
                <a:latin typeface="Arial" charset="0"/>
                <a:ea typeface="新細明體" pitchFamily="18" charset="-120"/>
              </a:defRPr>
            </a:lvl4pPr>
            <a:lvl5pPr marL="2057400" indent="-228600" eaLnBrk="0" hangingPunct="0">
              <a:defRPr kumimoji="1">
                <a:solidFill>
                  <a:schemeClr val="tx1"/>
                </a:solidFill>
                <a:latin typeface="Arial" charset="0"/>
                <a:ea typeface="新細明體" pitchFamily="18" charset="-120"/>
              </a:defRPr>
            </a:lvl5pPr>
            <a:lvl6pPr marL="2514600" indent="-228600" eaLnBrk="0" fontAlgn="base" hangingPunct="0">
              <a:spcBef>
                <a:spcPct val="0"/>
              </a:spcBef>
              <a:spcAft>
                <a:spcPct val="0"/>
              </a:spcAft>
              <a:defRPr kumimoji="1">
                <a:solidFill>
                  <a:schemeClr val="tx1"/>
                </a:solidFill>
                <a:latin typeface="Arial" charset="0"/>
                <a:ea typeface="新細明體" pitchFamily="18" charset="-120"/>
              </a:defRPr>
            </a:lvl6pPr>
            <a:lvl7pPr marL="2971800" indent="-228600" eaLnBrk="0" fontAlgn="base" hangingPunct="0">
              <a:spcBef>
                <a:spcPct val="0"/>
              </a:spcBef>
              <a:spcAft>
                <a:spcPct val="0"/>
              </a:spcAft>
              <a:defRPr kumimoji="1">
                <a:solidFill>
                  <a:schemeClr val="tx1"/>
                </a:solidFill>
                <a:latin typeface="Arial" charset="0"/>
                <a:ea typeface="新細明體" pitchFamily="18" charset="-120"/>
              </a:defRPr>
            </a:lvl7pPr>
            <a:lvl8pPr marL="3429000" indent="-228600" eaLnBrk="0" fontAlgn="base" hangingPunct="0">
              <a:spcBef>
                <a:spcPct val="0"/>
              </a:spcBef>
              <a:spcAft>
                <a:spcPct val="0"/>
              </a:spcAft>
              <a:defRPr kumimoji="1">
                <a:solidFill>
                  <a:schemeClr val="tx1"/>
                </a:solidFill>
                <a:latin typeface="Arial" charset="0"/>
                <a:ea typeface="新細明體" pitchFamily="18" charset="-120"/>
              </a:defRPr>
            </a:lvl8pPr>
            <a:lvl9pPr marL="3886200" indent="-228600" eaLnBrk="0" fontAlgn="base" hangingPunct="0">
              <a:spcBef>
                <a:spcPct val="0"/>
              </a:spcBef>
              <a:spcAft>
                <a:spcPct val="0"/>
              </a:spcAft>
              <a:defRPr kumimoji="1">
                <a:solidFill>
                  <a:schemeClr val="tx1"/>
                </a:solidFill>
                <a:latin typeface="Arial" charset="0"/>
                <a:ea typeface="新細明體" pitchFamily="18" charset="-120"/>
              </a:defRPr>
            </a:lvl9pPr>
          </a:lstStyle>
          <a:p>
            <a:fld id="{A4402BA1-4D71-4AF7-BE9D-3E61ABF22C8C}" type="slidenum">
              <a:rPr lang="zh-TW" altLang="en-US" smtClean="0"/>
              <a:pPr/>
              <a:t>12</a:t>
            </a:fld>
            <a:endParaRPr lang="en-US" altLang="zh-TW"/>
          </a:p>
        </p:txBody>
      </p:sp>
      <p:sp>
        <p:nvSpPr>
          <p:cNvPr id="11267" name="日期版面配置區 3"/>
          <p:cNvSpPr>
            <a:spLocks noGrp="1"/>
          </p:cNvSpPr>
          <p:nvPr>
            <p:ph type="dt"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a:solidFill>
                  <a:schemeClr val="tx1"/>
                </a:solidFill>
                <a:latin typeface="Arial" charset="0"/>
                <a:ea typeface="新細明體" pitchFamily="18" charset="-120"/>
              </a:defRPr>
            </a:lvl1pPr>
            <a:lvl2pPr marL="742950" indent="-285750" eaLnBrk="0" hangingPunct="0">
              <a:defRPr kumimoji="1">
                <a:solidFill>
                  <a:schemeClr val="tx1"/>
                </a:solidFill>
                <a:latin typeface="Arial" charset="0"/>
                <a:ea typeface="新細明體" pitchFamily="18" charset="-120"/>
              </a:defRPr>
            </a:lvl2pPr>
            <a:lvl3pPr marL="1143000" indent="-228600" eaLnBrk="0" hangingPunct="0">
              <a:defRPr kumimoji="1">
                <a:solidFill>
                  <a:schemeClr val="tx1"/>
                </a:solidFill>
                <a:latin typeface="Arial" charset="0"/>
                <a:ea typeface="新細明體" pitchFamily="18" charset="-120"/>
              </a:defRPr>
            </a:lvl3pPr>
            <a:lvl4pPr marL="1600200" indent="-228600" eaLnBrk="0" hangingPunct="0">
              <a:defRPr kumimoji="1">
                <a:solidFill>
                  <a:schemeClr val="tx1"/>
                </a:solidFill>
                <a:latin typeface="Arial" charset="0"/>
                <a:ea typeface="新細明體" pitchFamily="18" charset="-120"/>
              </a:defRPr>
            </a:lvl4pPr>
            <a:lvl5pPr marL="2057400" indent="-228600" eaLnBrk="0" hangingPunct="0">
              <a:defRPr kumimoji="1">
                <a:solidFill>
                  <a:schemeClr val="tx1"/>
                </a:solidFill>
                <a:latin typeface="Arial" charset="0"/>
                <a:ea typeface="新細明體" pitchFamily="18" charset="-120"/>
              </a:defRPr>
            </a:lvl5pPr>
            <a:lvl6pPr marL="2514600" indent="-228600" eaLnBrk="0" fontAlgn="base" hangingPunct="0">
              <a:spcBef>
                <a:spcPct val="0"/>
              </a:spcBef>
              <a:spcAft>
                <a:spcPct val="0"/>
              </a:spcAft>
              <a:defRPr kumimoji="1">
                <a:solidFill>
                  <a:schemeClr val="tx1"/>
                </a:solidFill>
                <a:latin typeface="Arial" charset="0"/>
                <a:ea typeface="新細明體" pitchFamily="18" charset="-120"/>
              </a:defRPr>
            </a:lvl6pPr>
            <a:lvl7pPr marL="2971800" indent="-228600" eaLnBrk="0" fontAlgn="base" hangingPunct="0">
              <a:spcBef>
                <a:spcPct val="0"/>
              </a:spcBef>
              <a:spcAft>
                <a:spcPct val="0"/>
              </a:spcAft>
              <a:defRPr kumimoji="1">
                <a:solidFill>
                  <a:schemeClr val="tx1"/>
                </a:solidFill>
                <a:latin typeface="Arial" charset="0"/>
                <a:ea typeface="新細明體" pitchFamily="18" charset="-120"/>
              </a:defRPr>
            </a:lvl7pPr>
            <a:lvl8pPr marL="3429000" indent="-228600" eaLnBrk="0" fontAlgn="base" hangingPunct="0">
              <a:spcBef>
                <a:spcPct val="0"/>
              </a:spcBef>
              <a:spcAft>
                <a:spcPct val="0"/>
              </a:spcAft>
              <a:defRPr kumimoji="1">
                <a:solidFill>
                  <a:schemeClr val="tx1"/>
                </a:solidFill>
                <a:latin typeface="Arial" charset="0"/>
                <a:ea typeface="新細明體" pitchFamily="18" charset="-120"/>
              </a:defRPr>
            </a:lvl8pPr>
            <a:lvl9pPr marL="3886200" indent="-228600" eaLnBrk="0" fontAlgn="base" hangingPunct="0">
              <a:spcBef>
                <a:spcPct val="0"/>
              </a:spcBef>
              <a:spcAft>
                <a:spcPct val="0"/>
              </a:spcAft>
              <a:defRPr kumimoji="1">
                <a:solidFill>
                  <a:schemeClr val="tx1"/>
                </a:solidFill>
                <a:latin typeface="Arial" charset="0"/>
                <a:ea typeface="新細明體" pitchFamily="18" charset="-120"/>
              </a:defRPr>
            </a:lvl9pPr>
          </a:lstStyle>
          <a:p>
            <a:pPr eaLnBrk="1" hangingPunct="1"/>
            <a:fld id="{803B2D6F-CDF8-467C-B068-9704D51BD5DA}" type="datetime1">
              <a:rPr lang="zh-TW" altLang="en-US" smtClean="0"/>
              <a:pPr eaLnBrk="1" hangingPunct="1"/>
              <a:t>2019/5/17</a:t>
            </a:fld>
            <a:endParaRPr lang="en-US" altLang="zh-TW"/>
          </a:p>
        </p:txBody>
      </p:sp>
      <p:pic>
        <p:nvPicPr>
          <p:cNvPr id="11268" name="Picture 6" descr="都更26"/>
          <p:cNvPicPr>
            <a:picLocks noGrp="1" noChangeAspect="1" noChangeArrowheads="1"/>
          </p:cNvPicPr>
          <p:nvPr>
            <p:ph/>
          </p:nvPr>
        </p:nvPicPr>
        <p:blipFill>
          <a:blip r:embed="rId2">
            <a:lum bright="20000" contrast="-36000"/>
            <a:extLst>
              <a:ext uri="{28A0092B-C50C-407E-A947-70E740481C1C}">
                <a14:useLocalDpi xmlns:a14="http://schemas.microsoft.com/office/drawing/2010/main" val="0"/>
              </a:ext>
            </a:extLst>
          </a:blip>
          <a:srcRect l="7555" t="18823" r="53687" b="16536"/>
          <a:stretch>
            <a:fillRect/>
          </a:stretch>
        </p:blipFill>
        <p:spPr bwMode="auto">
          <a:xfrm>
            <a:off x="5600700" y="1698625"/>
            <a:ext cx="3914775" cy="45688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269" name="Rectangle 4"/>
          <p:cNvSpPr>
            <a:spLocks noChangeArrowheads="1"/>
          </p:cNvSpPr>
          <p:nvPr/>
        </p:nvSpPr>
        <p:spPr bwMode="auto">
          <a:xfrm>
            <a:off x="584200" y="908050"/>
            <a:ext cx="8915400" cy="777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ctr"/>
            <a:r>
              <a:rPr lang="zh-TW" altLang="en-US" sz="4000" b="1">
                <a:solidFill>
                  <a:schemeClr val="tx2"/>
                </a:solidFill>
                <a:ea typeface="標楷體" pitchFamily="65" charset="-120"/>
              </a:rPr>
              <a:t>國賓開發</a:t>
            </a:r>
            <a:r>
              <a:rPr lang="zh-TW" altLang="en-US" sz="4000" b="1">
                <a:solidFill>
                  <a:schemeClr val="tx2"/>
                </a:solidFill>
                <a:latin typeface="標楷體" pitchFamily="65" charset="-120"/>
                <a:ea typeface="標楷體" pitchFamily="65" charset="-120"/>
              </a:rPr>
              <a:t>股份有限公司 </a:t>
            </a:r>
          </a:p>
        </p:txBody>
      </p:sp>
      <p:sp>
        <p:nvSpPr>
          <p:cNvPr id="11270" name="Rectangle 5"/>
          <p:cNvSpPr>
            <a:spLocks noChangeArrowheads="1"/>
          </p:cNvSpPr>
          <p:nvPr/>
        </p:nvSpPr>
        <p:spPr bwMode="auto">
          <a:xfrm>
            <a:off x="428625" y="1773238"/>
            <a:ext cx="9283700" cy="4392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zh-TW" altLang="en-US" sz="2600" b="1" dirty="0">
                <a:solidFill>
                  <a:schemeClr val="tx2"/>
                </a:solidFill>
                <a:latin typeface="Times New Roman" pitchFamily="18" charset="0"/>
                <a:ea typeface="標楷體" pitchFamily="65" charset="-120"/>
              </a:rPr>
              <a:t>案名：臺北市萬華區華江段三小段案</a:t>
            </a:r>
            <a:br>
              <a:rPr lang="zh-TW" altLang="en-US" sz="2600" b="1" dirty="0">
                <a:solidFill>
                  <a:schemeClr val="tx2"/>
                </a:solidFill>
                <a:latin typeface="Times New Roman" pitchFamily="18" charset="0"/>
                <a:ea typeface="標楷體" pitchFamily="65" charset="-120"/>
              </a:rPr>
            </a:br>
            <a:r>
              <a:rPr lang="zh-TW" altLang="en-US" sz="2600" b="1" dirty="0">
                <a:solidFill>
                  <a:schemeClr val="tx2"/>
                </a:solidFill>
                <a:latin typeface="Times New Roman" pitchFamily="18" charset="0"/>
                <a:ea typeface="標楷體" pitchFamily="65" charset="-120"/>
              </a:rPr>
              <a:t>辦理方式：都市更新協議合建</a:t>
            </a:r>
            <a:br>
              <a:rPr lang="zh-TW" altLang="en-US" sz="2600" b="1" dirty="0">
                <a:solidFill>
                  <a:schemeClr val="tx2"/>
                </a:solidFill>
                <a:latin typeface="Times New Roman" pitchFamily="18" charset="0"/>
                <a:ea typeface="標楷體" pitchFamily="65" charset="-120"/>
              </a:rPr>
            </a:br>
            <a:r>
              <a:rPr lang="zh-TW" altLang="en-US" sz="2600" b="1" dirty="0">
                <a:solidFill>
                  <a:schemeClr val="tx2"/>
                </a:solidFill>
                <a:latin typeface="Times New Roman" pitchFamily="18" charset="0"/>
                <a:ea typeface="標楷體" pitchFamily="65" charset="-120"/>
              </a:rPr>
              <a:t>核定公告日：</a:t>
            </a:r>
            <a:r>
              <a:rPr lang="en-US" altLang="zh-TW" sz="2600" b="1" dirty="0">
                <a:solidFill>
                  <a:schemeClr val="tx2"/>
                </a:solidFill>
                <a:latin typeface="Times New Roman" pitchFamily="18" charset="0"/>
                <a:ea typeface="標楷體" pitchFamily="65" charset="-120"/>
              </a:rPr>
              <a:t>104</a:t>
            </a:r>
            <a:r>
              <a:rPr lang="zh-TW" altLang="en-US" sz="2600" b="1" dirty="0">
                <a:solidFill>
                  <a:schemeClr val="tx2"/>
                </a:solidFill>
                <a:latin typeface="Times New Roman" pitchFamily="18" charset="0"/>
                <a:ea typeface="標楷體" pitchFamily="65" charset="-120"/>
              </a:rPr>
              <a:t>年</a:t>
            </a:r>
            <a:r>
              <a:rPr lang="en-US" altLang="zh-TW" sz="2600" b="1" dirty="0">
                <a:solidFill>
                  <a:schemeClr val="tx2"/>
                </a:solidFill>
                <a:latin typeface="Times New Roman" pitchFamily="18" charset="0"/>
                <a:ea typeface="標楷體" pitchFamily="65" charset="-120"/>
              </a:rPr>
              <a:t>1</a:t>
            </a:r>
            <a:r>
              <a:rPr lang="zh-TW" altLang="en-US" sz="2600" b="1" dirty="0">
                <a:solidFill>
                  <a:schemeClr val="tx2"/>
                </a:solidFill>
                <a:latin typeface="Times New Roman" pitchFamily="18" charset="0"/>
                <a:ea typeface="標楷體" pitchFamily="65" charset="-120"/>
              </a:rPr>
              <a:t>月</a:t>
            </a:r>
            <a:r>
              <a:rPr lang="en-US" altLang="zh-TW" sz="2600" b="1" dirty="0">
                <a:solidFill>
                  <a:schemeClr val="tx2"/>
                </a:solidFill>
                <a:latin typeface="Times New Roman" pitchFamily="18" charset="0"/>
                <a:ea typeface="標楷體" pitchFamily="65" charset="-120"/>
              </a:rPr>
              <a:t>16</a:t>
            </a:r>
            <a:r>
              <a:rPr lang="zh-TW" altLang="en-US" sz="2600" b="1" dirty="0">
                <a:solidFill>
                  <a:schemeClr val="tx2"/>
                </a:solidFill>
                <a:latin typeface="Times New Roman" pitchFamily="18" charset="0"/>
                <a:ea typeface="標楷體" pitchFamily="65" charset="-120"/>
              </a:rPr>
              <a:t>日</a:t>
            </a:r>
            <a:br>
              <a:rPr lang="zh-TW" altLang="en-US" sz="2600" b="1" dirty="0">
                <a:solidFill>
                  <a:schemeClr val="tx2"/>
                </a:solidFill>
                <a:latin typeface="Times New Roman" pitchFamily="18" charset="0"/>
                <a:ea typeface="標楷體" pitchFamily="65" charset="-120"/>
              </a:rPr>
            </a:br>
            <a:r>
              <a:rPr lang="zh-TW" altLang="en-US" sz="2600" b="1" dirty="0">
                <a:solidFill>
                  <a:schemeClr val="tx2"/>
                </a:solidFill>
                <a:latin typeface="Times New Roman" pitchFamily="18" charset="0"/>
                <a:ea typeface="標楷體" pitchFamily="65" charset="-120"/>
              </a:rPr>
              <a:t>地點：大理街</a:t>
            </a:r>
            <a:r>
              <a:rPr lang="en-US" altLang="zh-TW" sz="2600" b="1" dirty="0">
                <a:solidFill>
                  <a:schemeClr val="tx2"/>
                </a:solidFill>
                <a:latin typeface="Times New Roman" pitchFamily="18" charset="0"/>
                <a:ea typeface="標楷體" pitchFamily="65" charset="-120"/>
              </a:rPr>
              <a:t>116</a:t>
            </a:r>
            <a:r>
              <a:rPr lang="zh-TW" altLang="en-US" sz="2600" b="1" dirty="0">
                <a:solidFill>
                  <a:schemeClr val="tx2"/>
                </a:solidFill>
                <a:latin typeface="Times New Roman" pitchFamily="18" charset="0"/>
                <a:ea typeface="標楷體" pitchFamily="65" charset="-120"/>
              </a:rPr>
              <a:t>巷</a:t>
            </a:r>
            <a:br>
              <a:rPr lang="zh-TW" altLang="en-US" sz="2600" b="1" dirty="0">
                <a:solidFill>
                  <a:schemeClr val="tx2"/>
                </a:solidFill>
                <a:latin typeface="Times New Roman" pitchFamily="18" charset="0"/>
                <a:ea typeface="標楷體" pitchFamily="65" charset="-120"/>
              </a:rPr>
            </a:br>
            <a:endParaRPr lang="en-US" altLang="zh-TW" sz="2600" b="1" dirty="0">
              <a:solidFill>
                <a:schemeClr val="tx2"/>
              </a:solidFill>
              <a:latin typeface="Times New Roman" pitchFamily="18" charset="0"/>
              <a:ea typeface="標楷體" pitchFamily="65" charset="-120"/>
            </a:endParaRPr>
          </a:p>
          <a:p>
            <a:endParaRPr lang="en-US" altLang="zh-TW" sz="2600" b="1" dirty="0">
              <a:solidFill>
                <a:schemeClr val="tx2"/>
              </a:solidFill>
              <a:latin typeface="Times New Roman" pitchFamily="18" charset="0"/>
              <a:ea typeface="標楷體" pitchFamily="65" charset="-120"/>
            </a:endParaRPr>
          </a:p>
          <a:p>
            <a:r>
              <a:rPr lang="zh-TW" altLang="en-US" sz="2600" b="1" dirty="0">
                <a:solidFill>
                  <a:schemeClr val="tx2"/>
                </a:solidFill>
                <a:latin typeface="Times New Roman" pitchFamily="18" charset="0"/>
                <a:ea typeface="標楷體" pitchFamily="65" charset="-120"/>
              </a:rPr>
              <a:t>服務項目：</a:t>
            </a:r>
            <a:br>
              <a:rPr kumimoji="0" lang="zh-TW" altLang="en-US" sz="2600" b="1" dirty="0">
                <a:solidFill>
                  <a:schemeClr val="tx2"/>
                </a:solidFill>
                <a:latin typeface="Times New Roman" pitchFamily="18" charset="0"/>
                <a:ea typeface="標楷體" pitchFamily="65" charset="-120"/>
              </a:rPr>
            </a:br>
            <a:r>
              <a:rPr kumimoji="0" lang="en-US" altLang="zh-TW" sz="2600" b="1" dirty="0">
                <a:solidFill>
                  <a:schemeClr val="tx2"/>
                </a:solidFill>
                <a:latin typeface="Times New Roman" pitchFamily="18" charset="0"/>
                <a:ea typeface="標楷體" pitchFamily="65" charset="-120"/>
              </a:rPr>
              <a:t>‧</a:t>
            </a:r>
            <a:r>
              <a:rPr kumimoji="0" lang="zh-TW" altLang="en-US" sz="2600" b="1" dirty="0">
                <a:solidFill>
                  <a:schemeClr val="tx2"/>
                </a:solidFill>
                <a:latin typeface="Times New Roman" pitchFamily="18" charset="0"/>
                <a:ea typeface="標楷體" pitchFamily="65" charset="-120"/>
              </a:rPr>
              <a:t>工程進度及</a:t>
            </a:r>
            <a:r>
              <a:rPr lang="zh-TW" altLang="en-US" sz="2600" b="1" dirty="0">
                <a:solidFill>
                  <a:schemeClr val="tx2"/>
                </a:solidFill>
                <a:latin typeface="Times New Roman" pitchFamily="18" charset="0"/>
                <a:ea typeface="標楷體" pitchFamily="65" charset="-120"/>
              </a:rPr>
              <a:t>預售契約查核</a:t>
            </a:r>
            <a:br>
              <a:rPr lang="zh-TW" altLang="en-US" sz="2600" b="1" dirty="0">
                <a:solidFill>
                  <a:schemeClr val="tx2"/>
                </a:solidFill>
                <a:latin typeface="Times New Roman" pitchFamily="18" charset="0"/>
                <a:ea typeface="標楷體" pitchFamily="65" charset="-120"/>
              </a:rPr>
            </a:br>
            <a:r>
              <a:rPr kumimoji="0" lang="en-US" altLang="zh-TW" sz="2600" b="1" dirty="0">
                <a:solidFill>
                  <a:schemeClr val="tx2"/>
                </a:solidFill>
                <a:latin typeface="Times New Roman" pitchFamily="18" charset="0"/>
                <a:ea typeface="標楷體" pitchFamily="65" charset="-120"/>
              </a:rPr>
              <a:t>‧</a:t>
            </a:r>
            <a:r>
              <a:rPr kumimoji="0" lang="zh-TW" altLang="en-US" sz="2600" b="1" dirty="0">
                <a:solidFill>
                  <a:schemeClr val="tx2"/>
                </a:solidFill>
                <a:latin typeface="Times New Roman" pitchFamily="18" charset="0"/>
                <a:ea typeface="標楷體" pitchFamily="65" charset="-120"/>
              </a:rPr>
              <a:t>營建資金控管</a:t>
            </a:r>
            <a:r>
              <a:rPr kumimoji="0" lang="en-US" altLang="zh-TW" sz="2600" b="1" dirty="0">
                <a:solidFill>
                  <a:schemeClr val="tx2"/>
                </a:solidFill>
                <a:latin typeface="Times New Roman" pitchFamily="18" charset="0"/>
                <a:ea typeface="標楷體" pitchFamily="65" charset="-120"/>
              </a:rPr>
              <a:t>(</a:t>
            </a:r>
            <a:r>
              <a:rPr kumimoji="0" lang="zh-TW" altLang="en-US" sz="2600" b="1" dirty="0">
                <a:solidFill>
                  <a:schemeClr val="tx2"/>
                </a:solidFill>
                <a:latin typeface="Times New Roman" pitchFamily="18" charset="0"/>
                <a:ea typeface="標楷體" pitchFamily="65" charset="-120"/>
              </a:rPr>
              <a:t>包含建築融資及預售屋價金</a:t>
            </a:r>
            <a:r>
              <a:rPr kumimoji="0" lang="en-US" altLang="zh-TW" sz="2600" b="1" dirty="0">
                <a:solidFill>
                  <a:schemeClr val="tx2"/>
                </a:solidFill>
                <a:latin typeface="Times New Roman" pitchFamily="18" charset="0"/>
                <a:ea typeface="標楷體" pitchFamily="65" charset="-120"/>
              </a:rPr>
              <a:t>)</a:t>
            </a:r>
            <a:br>
              <a:rPr kumimoji="0" lang="en-US" altLang="zh-TW" sz="2600" b="1" dirty="0">
                <a:solidFill>
                  <a:schemeClr val="tx2"/>
                </a:solidFill>
                <a:latin typeface="Times New Roman" pitchFamily="18" charset="0"/>
                <a:ea typeface="標楷體" pitchFamily="65" charset="-120"/>
              </a:rPr>
            </a:br>
            <a:r>
              <a:rPr kumimoji="0" lang="en-US" altLang="zh-TW" sz="2600" b="1" dirty="0">
                <a:solidFill>
                  <a:schemeClr val="tx2"/>
                </a:solidFill>
                <a:latin typeface="Times New Roman" pitchFamily="18" charset="0"/>
                <a:ea typeface="標楷體" pitchFamily="65" charset="-120"/>
              </a:rPr>
              <a:t>‧</a:t>
            </a:r>
            <a:r>
              <a:rPr kumimoji="0" lang="zh-TW" altLang="en-US" sz="2600" b="1" dirty="0">
                <a:solidFill>
                  <a:schemeClr val="tx2"/>
                </a:solidFill>
                <a:latin typeface="Times New Roman" pitchFamily="18" charset="0"/>
                <a:ea typeface="標楷體" pitchFamily="65" charset="-120"/>
              </a:rPr>
              <a:t>專案財務稽核</a:t>
            </a:r>
            <a:br>
              <a:rPr kumimoji="0" lang="zh-TW" altLang="en-US" sz="2600" b="1" dirty="0">
                <a:solidFill>
                  <a:schemeClr val="tx2"/>
                </a:solidFill>
                <a:latin typeface="Times New Roman" pitchFamily="18" charset="0"/>
                <a:ea typeface="標楷體" pitchFamily="65" charset="-120"/>
              </a:rPr>
            </a:br>
            <a:r>
              <a:rPr kumimoji="0" lang="en-US" altLang="zh-TW" sz="2600" b="1" dirty="0">
                <a:solidFill>
                  <a:schemeClr val="tx2"/>
                </a:solidFill>
                <a:latin typeface="Times New Roman" pitchFamily="18" charset="0"/>
                <a:ea typeface="標楷體" pitchFamily="65" charset="-120"/>
              </a:rPr>
              <a:t>‧</a:t>
            </a:r>
            <a:r>
              <a:rPr kumimoji="0" lang="zh-TW" altLang="en-US" sz="2600" b="1" dirty="0">
                <a:solidFill>
                  <a:schemeClr val="tx2"/>
                </a:solidFill>
                <a:latin typeface="Times New Roman" pitchFamily="18" charset="0"/>
                <a:ea typeface="標楷體" pitchFamily="65" charset="-120"/>
              </a:rPr>
              <a:t>續建完工承諾</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投影片編號版面配置區 1"/>
          <p:cNvSpPr>
            <a:spLocks noGrp="1"/>
          </p:cNvSpPr>
          <p:nvPr>
            <p:ph type="sldNum" sz="quarter" idx="10"/>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a:solidFill>
                  <a:schemeClr val="tx1"/>
                </a:solidFill>
                <a:latin typeface="Arial" charset="0"/>
                <a:ea typeface="新細明體" pitchFamily="18" charset="-120"/>
              </a:defRPr>
            </a:lvl1pPr>
            <a:lvl2pPr marL="742950" indent="-285750" eaLnBrk="0" hangingPunct="0">
              <a:defRPr kumimoji="1">
                <a:solidFill>
                  <a:schemeClr val="tx1"/>
                </a:solidFill>
                <a:latin typeface="Arial" charset="0"/>
                <a:ea typeface="新細明體" pitchFamily="18" charset="-120"/>
              </a:defRPr>
            </a:lvl2pPr>
            <a:lvl3pPr marL="1143000" indent="-228600" eaLnBrk="0" hangingPunct="0">
              <a:defRPr kumimoji="1">
                <a:solidFill>
                  <a:schemeClr val="tx1"/>
                </a:solidFill>
                <a:latin typeface="Arial" charset="0"/>
                <a:ea typeface="新細明體" pitchFamily="18" charset="-120"/>
              </a:defRPr>
            </a:lvl3pPr>
            <a:lvl4pPr marL="1600200" indent="-228600" eaLnBrk="0" hangingPunct="0">
              <a:defRPr kumimoji="1">
                <a:solidFill>
                  <a:schemeClr val="tx1"/>
                </a:solidFill>
                <a:latin typeface="Arial" charset="0"/>
                <a:ea typeface="新細明體" pitchFamily="18" charset="-120"/>
              </a:defRPr>
            </a:lvl4pPr>
            <a:lvl5pPr marL="2057400" indent="-228600" eaLnBrk="0" hangingPunct="0">
              <a:defRPr kumimoji="1">
                <a:solidFill>
                  <a:schemeClr val="tx1"/>
                </a:solidFill>
                <a:latin typeface="Arial" charset="0"/>
                <a:ea typeface="新細明體" pitchFamily="18" charset="-120"/>
              </a:defRPr>
            </a:lvl5pPr>
            <a:lvl6pPr marL="2514600" indent="-228600" eaLnBrk="0" fontAlgn="base" hangingPunct="0">
              <a:spcBef>
                <a:spcPct val="0"/>
              </a:spcBef>
              <a:spcAft>
                <a:spcPct val="0"/>
              </a:spcAft>
              <a:defRPr kumimoji="1">
                <a:solidFill>
                  <a:schemeClr val="tx1"/>
                </a:solidFill>
                <a:latin typeface="Arial" charset="0"/>
                <a:ea typeface="新細明體" pitchFamily="18" charset="-120"/>
              </a:defRPr>
            </a:lvl6pPr>
            <a:lvl7pPr marL="2971800" indent="-228600" eaLnBrk="0" fontAlgn="base" hangingPunct="0">
              <a:spcBef>
                <a:spcPct val="0"/>
              </a:spcBef>
              <a:spcAft>
                <a:spcPct val="0"/>
              </a:spcAft>
              <a:defRPr kumimoji="1">
                <a:solidFill>
                  <a:schemeClr val="tx1"/>
                </a:solidFill>
                <a:latin typeface="Arial" charset="0"/>
                <a:ea typeface="新細明體" pitchFamily="18" charset="-120"/>
              </a:defRPr>
            </a:lvl7pPr>
            <a:lvl8pPr marL="3429000" indent="-228600" eaLnBrk="0" fontAlgn="base" hangingPunct="0">
              <a:spcBef>
                <a:spcPct val="0"/>
              </a:spcBef>
              <a:spcAft>
                <a:spcPct val="0"/>
              </a:spcAft>
              <a:defRPr kumimoji="1">
                <a:solidFill>
                  <a:schemeClr val="tx1"/>
                </a:solidFill>
                <a:latin typeface="Arial" charset="0"/>
                <a:ea typeface="新細明體" pitchFamily="18" charset="-120"/>
              </a:defRPr>
            </a:lvl8pPr>
            <a:lvl9pPr marL="3886200" indent="-228600" eaLnBrk="0" fontAlgn="base" hangingPunct="0">
              <a:spcBef>
                <a:spcPct val="0"/>
              </a:spcBef>
              <a:spcAft>
                <a:spcPct val="0"/>
              </a:spcAft>
              <a:defRPr kumimoji="1">
                <a:solidFill>
                  <a:schemeClr val="tx1"/>
                </a:solidFill>
                <a:latin typeface="Arial" charset="0"/>
                <a:ea typeface="新細明體" pitchFamily="18" charset="-120"/>
              </a:defRPr>
            </a:lvl9pPr>
          </a:lstStyle>
          <a:p>
            <a:fld id="{67C358AF-6472-4047-BE56-E61E6521D286}" type="slidenum">
              <a:rPr lang="zh-TW" altLang="en-US" smtClean="0"/>
              <a:pPr/>
              <a:t>13</a:t>
            </a:fld>
            <a:endParaRPr lang="en-US" altLang="zh-TW"/>
          </a:p>
        </p:txBody>
      </p:sp>
      <p:sp>
        <p:nvSpPr>
          <p:cNvPr id="12291" name="日期版面配置區 2"/>
          <p:cNvSpPr>
            <a:spLocks noGrp="1"/>
          </p:cNvSpPr>
          <p:nvPr>
            <p:ph type="dt"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a:solidFill>
                  <a:schemeClr val="tx1"/>
                </a:solidFill>
                <a:latin typeface="Arial" charset="0"/>
                <a:ea typeface="新細明體" pitchFamily="18" charset="-120"/>
              </a:defRPr>
            </a:lvl1pPr>
            <a:lvl2pPr marL="742950" indent="-285750" eaLnBrk="0" hangingPunct="0">
              <a:defRPr kumimoji="1">
                <a:solidFill>
                  <a:schemeClr val="tx1"/>
                </a:solidFill>
                <a:latin typeface="Arial" charset="0"/>
                <a:ea typeface="新細明體" pitchFamily="18" charset="-120"/>
              </a:defRPr>
            </a:lvl2pPr>
            <a:lvl3pPr marL="1143000" indent="-228600" eaLnBrk="0" hangingPunct="0">
              <a:defRPr kumimoji="1">
                <a:solidFill>
                  <a:schemeClr val="tx1"/>
                </a:solidFill>
                <a:latin typeface="Arial" charset="0"/>
                <a:ea typeface="新細明體" pitchFamily="18" charset="-120"/>
              </a:defRPr>
            </a:lvl3pPr>
            <a:lvl4pPr marL="1600200" indent="-228600" eaLnBrk="0" hangingPunct="0">
              <a:defRPr kumimoji="1">
                <a:solidFill>
                  <a:schemeClr val="tx1"/>
                </a:solidFill>
                <a:latin typeface="Arial" charset="0"/>
                <a:ea typeface="新細明體" pitchFamily="18" charset="-120"/>
              </a:defRPr>
            </a:lvl4pPr>
            <a:lvl5pPr marL="2057400" indent="-228600" eaLnBrk="0" hangingPunct="0">
              <a:defRPr kumimoji="1">
                <a:solidFill>
                  <a:schemeClr val="tx1"/>
                </a:solidFill>
                <a:latin typeface="Arial" charset="0"/>
                <a:ea typeface="新細明體" pitchFamily="18" charset="-120"/>
              </a:defRPr>
            </a:lvl5pPr>
            <a:lvl6pPr marL="2514600" indent="-228600" eaLnBrk="0" fontAlgn="base" hangingPunct="0">
              <a:spcBef>
                <a:spcPct val="0"/>
              </a:spcBef>
              <a:spcAft>
                <a:spcPct val="0"/>
              </a:spcAft>
              <a:defRPr kumimoji="1">
                <a:solidFill>
                  <a:schemeClr val="tx1"/>
                </a:solidFill>
                <a:latin typeface="Arial" charset="0"/>
                <a:ea typeface="新細明體" pitchFamily="18" charset="-120"/>
              </a:defRPr>
            </a:lvl6pPr>
            <a:lvl7pPr marL="2971800" indent="-228600" eaLnBrk="0" fontAlgn="base" hangingPunct="0">
              <a:spcBef>
                <a:spcPct val="0"/>
              </a:spcBef>
              <a:spcAft>
                <a:spcPct val="0"/>
              </a:spcAft>
              <a:defRPr kumimoji="1">
                <a:solidFill>
                  <a:schemeClr val="tx1"/>
                </a:solidFill>
                <a:latin typeface="Arial" charset="0"/>
                <a:ea typeface="新細明體" pitchFamily="18" charset="-120"/>
              </a:defRPr>
            </a:lvl7pPr>
            <a:lvl8pPr marL="3429000" indent="-228600" eaLnBrk="0" fontAlgn="base" hangingPunct="0">
              <a:spcBef>
                <a:spcPct val="0"/>
              </a:spcBef>
              <a:spcAft>
                <a:spcPct val="0"/>
              </a:spcAft>
              <a:defRPr kumimoji="1">
                <a:solidFill>
                  <a:schemeClr val="tx1"/>
                </a:solidFill>
                <a:latin typeface="Arial" charset="0"/>
                <a:ea typeface="新細明體" pitchFamily="18" charset="-120"/>
              </a:defRPr>
            </a:lvl8pPr>
            <a:lvl9pPr marL="3886200" indent="-228600" eaLnBrk="0" fontAlgn="base" hangingPunct="0">
              <a:spcBef>
                <a:spcPct val="0"/>
              </a:spcBef>
              <a:spcAft>
                <a:spcPct val="0"/>
              </a:spcAft>
              <a:defRPr kumimoji="1">
                <a:solidFill>
                  <a:schemeClr val="tx1"/>
                </a:solidFill>
                <a:latin typeface="Arial" charset="0"/>
                <a:ea typeface="新細明體" pitchFamily="18" charset="-120"/>
              </a:defRPr>
            </a:lvl9pPr>
          </a:lstStyle>
          <a:p>
            <a:pPr eaLnBrk="1" hangingPunct="1"/>
            <a:fld id="{B3F5D277-D9E9-4CC3-AD07-D71DE44A427A}" type="datetime1">
              <a:rPr lang="zh-TW" altLang="en-US" smtClean="0"/>
              <a:pPr eaLnBrk="1" hangingPunct="1"/>
              <a:t>2019/5/17</a:t>
            </a:fld>
            <a:endParaRPr lang="en-US" altLang="zh-TW"/>
          </a:p>
        </p:txBody>
      </p:sp>
      <p:sp>
        <p:nvSpPr>
          <p:cNvPr id="12292" name="Rectangle 2"/>
          <p:cNvSpPr>
            <a:spLocks noGrp="1" noChangeArrowheads="1"/>
          </p:cNvSpPr>
          <p:nvPr>
            <p:ph type="title" idx="4294967295"/>
          </p:nvPr>
        </p:nvSpPr>
        <p:spPr bwMode="auto">
          <a:xfrm>
            <a:off x="584200" y="836613"/>
            <a:ext cx="8915400" cy="77787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zh-TW" altLang="en-US" sz="4000" b="1">
                <a:ea typeface="標楷體" pitchFamily="65" charset="-120"/>
              </a:rPr>
              <a:t>昇陽</a:t>
            </a:r>
            <a:r>
              <a:rPr lang="en-US" altLang="zh-TW" sz="4000" b="1">
                <a:latin typeface="標楷體" pitchFamily="65" charset="-120"/>
                <a:ea typeface="標楷體" pitchFamily="65" charset="-120"/>
              </a:rPr>
              <a:t>‧</a:t>
            </a:r>
            <a:r>
              <a:rPr lang="zh-TW" altLang="en-US" sz="4000" b="1">
                <a:ea typeface="標楷體" pitchFamily="65" charset="-120"/>
              </a:rPr>
              <a:t>實陽建設</a:t>
            </a:r>
            <a:r>
              <a:rPr lang="zh-TW" altLang="en-US" sz="4000" b="1">
                <a:latin typeface="標楷體" pitchFamily="65" charset="-120"/>
                <a:ea typeface="標楷體" pitchFamily="65" charset="-120"/>
              </a:rPr>
              <a:t>股份有限公司 </a:t>
            </a:r>
          </a:p>
        </p:txBody>
      </p:sp>
      <p:graphicFrame>
        <p:nvGraphicFramePr>
          <p:cNvPr id="12293" name="Object 7"/>
          <p:cNvGraphicFramePr>
            <a:graphicFrameLocks noChangeAspect="1"/>
          </p:cNvGraphicFramePr>
          <p:nvPr/>
        </p:nvGraphicFramePr>
        <p:xfrm>
          <a:off x="5583238" y="1700213"/>
          <a:ext cx="4013200" cy="4681537"/>
        </p:xfrm>
        <a:graphic>
          <a:graphicData uri="http://schemas.openxmlformats.org/presentationml/2006/ole">
            <mc:AlternateContent xmlns:mc="http://schemas.openxmlformats.org/markup-compatibility/2006">
              <mc:Choice xmlns:v="urn:schemas-microsoft-com:vml" Requires="v">
                <p:oleObj spid="_x0000_s12406" name="Photo Editor 影像 " r:id="rId3" imgW="1142857" imgH="1333333" progId="MSPhotoEd.3">
                  <p:embed/>
                </p:oleObj>
              </mc:Choice>
              <mc:Fallback>
                <p:oleObj name="Photo Editor 影像 " r:id="rId3" imgW="1142857" imgH="1333333" progId="MSPhotoEd.3">
                  <p:embed/>
                  <p:pic>
                    <p:nvPicPr>
                      <p:cNvPr id="0" name="Object 7"/>
                      <p:cNvPicPr>
                        <a:picLocks noChangeAspect="1" noChangeArrowheads="1"/>
                      </p:cNvPicPr>
                      <p:nvPr/>
                    </p:nvPicPr>
                    <p:blipFill>
                      <a:blip r:embed="rId4">
                        <a:lum bright="40000" contrast="-40000"/>
                        <a:extLst>
                          <a:ext uri="{28A0092B-C50C-407E-A947-70E740481C1C}">
                            <a14:useLocalDpi xmlns:a14="http://schemas.microsoft.com/office/drawing/2010/main" val="0"/>
                          </a:ext>
                        </a:extLst>
                      </a:blip>
                      <a:srcRect/>
                      <a:stretch>
                        <a:fillRect/>
                      </a:stretch>
                    </p:blipFill>
                    <p:spPr bwMode="auto">
                      <a:xfrm>
                        <a:off x="5583238" y="1700213"/>
                        <a:ext cx="4013200" cy="46815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2294" name="Rectangle 4"/>
          <p:cNvSpPr>
            <a:spLocks noChangeArrowheads="1"/>
          </p:cNvSpPr>
          <p:nvPr/>
        </p:nvSpPr>
        <p:spPr bwMode="auto">
          <a:xfrm>
            <a:off x="428625" y="1616075"/>
            <a:ext cx="8994775" cy="4392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zh-TW" altLang="en-US" sz="2600" b="1" dirty="0">
                <a:solidFill>
                  <a:schemeClr val="tx2"/>
                </a:solidFill>
                <a:latin typeface="Times New Roman" pitchFamily="18" charset="0"/>
                <a:ea typeface="標楷體" pitchFamily="65" charset="-120"/>
              </a:rPr>
              <a:t>案名：</a:t>
            </a:r>
            <a:r>
              <a:rPr lang="zh-TW" altLang="en-US" sz="2600" b="1" dirty="0">
                <a:solidFill>
                  <a:schemeClr val="tx2"/>
                </a:solidFill>
                <a:latin typeface="標楷體" pitchFamily="65" charset="-120"/>
                <a:ea typeface="標楷體" pitchFamily="65" charset="-120"/>
              </a:rPr>
              <a:t>新北市板橋區北門街商業區都市更新計畫案</a:t>
            </a:r>
            <a:br>
              <a:rPr lang="zh-TW" altLang="en-US" sz="2600" b="1" dirty="0">
                <a:solidFill>
                  <a:schemeClr val="tx2"/>
                </a:solidFill>
                <a:latin typeface="標楷體" pitchFamily="65" charset="-120"/>
                <a:ea typeface="標楷體" pitchFamily="65" charset="-120"/>
              </a:rPr>
            </a:br>
            <a:r>
              <a:rPr lang="zh-TW" altLang="en-US" sz="2600" b="1" dirty="0">
                <a:solidFill>
                  <a:schemeClr val="tx2"/>
                </a:solidFill>
                <a:latin typeface="Times New Roman" pitchFamily="18" charset="0"/>
                <a:ea typeface="標楷體" pitchFamily="65" charset="-120"/>
              </a:rPr>
              <a:t>辦理方式：都市更新權利變換</a:t>
            </a:r>
            <a:br>
              <a:rPr lang="zh-TW" altLang="en-US" sz="2600" b="1" dirty="0">
                <a:solidFill>
                  <a:schemeClr val="tx2"/>
                </a:solidFill>
                <a:latin typeface="Times New Roman" pitchFamily="18" charset="0"/>
                <a:ea typeface="標楷體" pitchFamily="65" charset="-120"/>
              </a:rPr>
            </a:br>
            <a:r>
              <a:rPr lang="zh-TW" altLang="en-US" sz="2600" b="1" dirty="0">
                <a:solidFill>
                  <a:schemeClr val="tx2"/>
                </a:solidFill>
                <a:latin typeface="Times New Roman" pitchFamily="18" charset="0"/>
                <a:ea typeface="標楷體" pitchFamily="65" charset="-120"/>
              </a:rPr>
              <a:t>核定公告日：</a:t>
            </a:r>
            <a:r>
              <a:rPr lang="en-US" altLang="zh-TW" sz="2600" b="1" dirty="0">
                <a:solidFill>
                  <a:schemeClr val="tx2"/>
                </a:solidFill>
                <a:latin typeface="Times New Roman" pitchFamily="18" charset="0"/>
                <a:ea typeface="標楷體" pitchFamily="65" charset="-120"/>
              </a:rPr>
              <a:t>104</a:t>
            </a:r>
            <a:r>
              <a:rPr lang="zh-TW" altLang="en-US" sz="2600" b="1" dirty="0">
                <a:solidFill>
                  <a:schemeClr val="tx2"/>
                </a:solidFill>
                <a:latin typeface="Times New Roman" pitchFamily="18" charset="0"/>
                <a:ea typeface="標楷體" pitchFamily="65" charset="-120"/>
              </a:rPr>
              <a:t>年</a:t>
            </a:r>
            <a:r>
              <a:rPr lang="en-US" altLang="zh-TW" sz="2600" b="1" dirty="0">
                <a:solidFill>
                  <a:schemeClr val="tx2"/>
                </a:solidFill>
                <a:latin typeface="Times New Roman" pitchFamily="18" charset="0"/>
                <a:ea typeface="標楷體" pitchFamily="65" charset="-120"/>
              </a:rPr>
              <a:t>2</a:t>
            </a:r>
            <a:r>
              <a:rPr lang="zh-TW" altLang="en-US" sz="2600" b="1" dirty="0">
                <a:solidFill>
                  <a:schemeClr val="tx2"/>
                </a:solidFill>
                <a:latin typeface="Times New Roman" pitchFamily="18" charset="0"/>
                <a:ea typeface="標楷體" pitchFamily="65" charset="-120"/>
              </a:rPr>
              <a:t>月</a:t>
            </a:r>
            <a:r>
              <a:rPr lang="en-US" altLang="zh-TW" sz="2600" b="1" dirty="0">
                <a:solidFill>
                  <a:schemeClr val="tx2"/>
                </a:solidFill>
                <a:latin typeface="Times New Roman" pitchFamily="18" charset="0"/>
                <a:ea typeface="標楷體" pitchFamily="65" charset="-120"/>
              </a:rPr>
              <a:t>9</a:t>
            </a:r>
            <a:r>
              <a:rPr lang="zh-TW" altLang="en-US" sz="2600" b="1" dirty="0">
                <a:solidFill>
                  <a:schemeClr val="tx2"/>
                </a:solidFill>
                <a:latin typeface="Times New Roman" pitchFamily="18" charset="0"/>
                <a:ea typeface="標楷體" pitchFamily="65" charset="-120"/>
              </a:rPr>
              <a:t>日</a:t>
            </a:r>
            <a:br>
              <a:rPr lang="zh-TW" altLang="en-US" sz="2600" b="1" dirty="0">
                <a:solidFill>
                  <a:schemeClr val="tx2"/>
                </a:solidFill>
                <a:latin typeface="Times New Roman" pitchFamily="18" charset="0"/>
                <a:ea typeface="標楷體" pitchFamily="65" charset="-120"/>
              </a:rPr>
            </a:br>
            <a:r>
              <a:rPr lang="zh-TW" altLang="en-US" sz="2600" b="1" dirty="0">
                <a:solidFill>
                  <a:schemeClr val="tx2"/>
                </a:solidFill>
                <a:latin typeface="Times New Roman" pitchFamily="18" charset="0"/>
                <a:ea typeface="標楷體" pitchFamily="65" charset="-120"/>
              </a:rPr>
              <a:t>地點：</a:t>
            </a:r>
            <a:r>
              <a:rPr lang="zh-TW" altLang="en-US" sz="2600" b="1" dirty="0">
                <a:solidFill>
                  <a:schemeClr val="tx2"/>
                </a:solidFill>
                <a:latin typeface="標楷體" pitchFamily="65" charset="-120"/>
                <a:ea typeface="標楷體" pitchFamily="65" charset="-120"/>
              </a:rPr>
              <a:t>北門街</a:t>
            </a:r>
            <a:br>
              <a:rPr lang="zh-TW" altLang="en-US" sz="2600" b="1" dirty="0">
                <a:solidFill>
                  <a:schemeClr val="tx2"/>
                </a:solidFill>
                <a:latin typeface="標楷體" pitchFamily="65" charset="-120"/>
                <a:ea typeface="標楷體" pitchFamily="65" charset="-120"/>
              </a:rPr>
            </a:br>
            <a:endParaRPr lang="en-US" altLang="zh-TW" sz="2600" b="1" dirty="0">
              <a:solidFill>
                <a:schemeClr val="tx2"/>
              </a:solidFill>
              <a:latin typeface="標楷體" pitchFamily="65" charset="-120"/>
              <a:ea typeface="標楷體" pitchFamily="65" charset="-120"/>
            </a:endParaRPr>
          </a:p>
          <a:p>
            <a:endParaRPr lang="en-US" altLang="zh-TW" sz="2600" b="1" dirty="0">
              <a:solidFill>
                <a:schemeClr val="tx2"/>
              </a:solidFill>
              <a:latin typeface="Times New Roman" pitchFamily="18" charset="0"/>
              <a:ea typeface="標楷體" pitchFamily="65" charset="-120"/>
            </a:endParaRPr>
          </a:p>
          <a:p>
            <a:r>
              <a:rPr lang="zh-TW" altLang="en-US" sz="2600" b="1" dirty="0">
                <a:solidFill>
                  <a:schemeClr val="tx2"/>
                </a:solidFill>
                <a:latin typeface="Times New Roman" pitchFamily="18" charset="0"/>
                <a:ea typeface="標楷體" pitchFamily="65" charset="-120"/>
              </a:rPr>
              <a:t>服務項目：</a:t>
            </a:r>
            <a:br>
              <a:rPr kumimoji="0" lang="zh-TW" altLang="en-US" sz="2600" b="1" dirty="0">
                <a:solidFill>
                  <a:schemeClr val="tx2"/>
                </a:solidFill>
                <a:latin typeface="Times New Roman" pitchFamily="18" charset="0"/>
                <a:ea typeface="標楷體" pitchFamily="65" charset="-120"/>
              </a:rPr>
            </a:br>
            <a:r>
              <a:rPr kumimoji="0" lang="en-US" altLang="zh-TW" sz="2600" b="1" dirty="0">
                <a:solidFill>
                  <a:schemeClr val="tx2"/>
                </a:solidFill>
                <a:latin typeface="Times New Roman" pitchFamily="18" charset="0"/>
                <a:ea typeface="標楷體" pitchFamily="65" charset="-120"/>
              </a:rPr>
              <a:t>‧</a:t>
            </a:r>
            <a:r>
              <a:rPr lang="zh-TW" altLang="en-US" sz="2600" b="1" dirty="0">
                <a:solidFill>
                  <a:schemeClr val="tx2"/>
                </a:solidFill>
                <a:latin typeface="Times New Roman" pitchFamily="18" charset="0"/>
                <a:ea typeface="標楷體" pitchFamily="65" charset="-120"/>
              </a:rPr>
              <a:t>工程進度查核 </a:t>
            </a:r>
            <a:br>
              <a:rPr lang="zh-TW" altLang="en-US" sz="2600" b="1" dirty="0">
                <a:solidFill>
                  <a:schemeClr val="tx2"/>
                </a:solidFill>
                <a:latin typeface="Times New Roman" pitchFamily="18" charset="0"/>
                <a:ea typeface="標楷體" pitchFamily="65" charset="-120"/>
              </a:rPr>
            </a:br>
            <a:r>
              <a:rPr kumimoji="0" lang="en-US" altLang="zh-TW" sz="2600" b="1" dirty="0">
                <a:solidFill>
                  <a:schemeClr val="tx2"/>
                </a:solidFill>
                <a:latin typeface="Times New Roman" pitchFamily="18" charset="0"/>
                <a:ea typeface="標楷體" pitchFamily="65" charset="-120"/>
              </a:rPr>
              <a:t>‧</a:t>
            </a:r>
            <a:r>
              <a:rPr lang="zh-TW" altLang="en-US" sz="2600" b="1" dirty="0">
                <a:solidFill>
                  <a:schemeClr val="tx2"/>
                </a:solidFill>
                <a:latin typeface="Times New Roman" pitchFamily="18" charset="0"/>
                <a:ea typeface="標楷體" pitchFamily="65" charset="-120"/>
              </a:rPr>
              <a:t>預售契約查核</a:t>
            </a:r>
            <a:br>
              <a:rPr lang="zh-TW" altLang="en-US" sz="2600" b="1" dirty="0">
                <a:solidFill>
                  <a:schemeClr val="tx2"/>
                </a:solidFill>
                <a:latin typeface="Times New Roman" pitchFamily="18" charset="0"/>
                <a:ea typeface="標楷體" pitchFamily="65" charset="-120"/>
              </a:rPr>
            </a:br>
            <a:r>
              <a:rPr kumimoji="0" lang="en-US" altLang="zh-TW" sz="2600" b="1" dirty="0">
                <a:solidFill>
                  <a:schemeClr val="tx2"/>
                </a:solidFill>
                <a:latin typeface="Times New Roman" pitchFamily="18" charset="0"/>
                <a:ea typeface="標楷體" pitchFamily="65" charset="-120"/>
              </a:rPr>
              <a:t>‧</a:t>
            </a:r>
            <a:r>
              <a:rPr kumimoji="0" lang="zh-TW" altLang="en-US" sz="2600" b="1" dirty="0">
                <a:solidFill>
                  <a:schemeClr val="tx2"/>
                </a:solidFill>
                <a:latin typeface="Times New Roman" pitchFamily="18" charset="0"/>
                <a:ea typeface="標楷體" pitchFamily="65" charset="-120"/>
              </a:rPr>
              <a:t>營建資金控管</a:t>
            </a:r>
            <a:r>
              <a:rPr kumimoji="0" lang="en-US" altLang="zh-TW" sz="2600" b="1" dirty="0">
                <a:solidFill>
                  <a:schemeClr val="tx2"/>
                </a:solidFill>
                <a:latin typeface="Times New Roman" pitchFamily="18" charset="0"/>
                <a:ea typeface="標楷體" pitchFamily="65" charset="-120"/>
              </a:rPr>
              <a:t>(</a:t>
            </a:r>
            <a:r>
              <a:rPr kumimoji="0" lang="zh-TW" altLang="en-US" sz="2600" b="1" dirty="0">
                <a:solidFill>
                  <a:schemeClr val="tx2"/>
                </a:solidFill>
                <a:latin typeface="Times New Roman" pitchFamily="18" charset="0"/>
                <a:ea typeface="標楷體" pitchFamily="65" charset="-120"/>
              </a:rPr>
              <a:t>包含建築融資及預售屋價金</a:t>
            </a:r>
            <a:r>
              <a:rPr kumimoji="0" lang="en-US" altLang="zh-TW" sz="2600" b="1" dirty="0">
                <a:solidFill>
                  <a:schemeClr val="tx2"/>
                </a:solidFill>
                <a:latin typeface="Times New Roman" pitchFamily="18" charset="0"/>
                <a:ea typeface="標楷體" pitchFamily="65" charset="-120"/>
              </a:rPr>
              <a:t>)</a:t>
            </a:r>
            <a:br>
              <a:rPr kumimoji="0" lang="en-US" altLang="zh-TW" sz="2600" b="1" dirty="0">
                <a:solidFill>
                  <a:schemeClr val="tx2"/>
                </a:solidFill>
                <a:latin typeface="Times New Roman" pitchFamily="18" charset="0"/>
                <a:ea typeface="標楷體" pitchFamily="65" charset="-120"/>
              </a:rPr>
            </a:br>
            <a:r>
              <a:rPr kumimoji="0" lang="en-US" altLang="zh-TW" sz="2600" b="1" dirty="0">
                <a:solidFill>
                  <a:schemeClr val="tx2"/>
                </a:solidFill>
                <a:latin typeface="Times New Roman" pitchFamily="18" charset="0"/>
                <a:ea typeface="標楷體" pitchFamily="65" charset="-120"/>
              </a:rPr>
              <a:t>‧</a:t>
            </a:r>
            <a:r>
              <a:rPr kumimoji="0" lang="zh-TW" altLang="en-US" sz="2600" b="1" dirty="0">
                <a:solidFill>
                  <a:schemeClr val="tx2"/>
                </a:solidFill>
                <a:latin typeface="Times New Roman" pitchFamily="18" charset="0"/>
                <a:ea typeface="標楷體" pitchFamily="65" charset="-120"/>
              </a:rPr>
              <a:t>專案財務稽核</a:t>
            </a:r>
            <a:br>
              <a:rPr kumimoji="0" lang="zh-TW" altLang="en-US" sz="2600" b="1" dirty="0">
                <a:solidFill>
                  <a:schemeClr val="tx2"/>
                </a:solidFill>
                <a:latin typeface="Times New Roman" pitchFamily="18" charset="0"/>
                <a:ea typeface="標楷體" pitchFamily="65" charset="-120"/>
              </a:rPr>
            </a:br>
            <a:r>
              <a:rPr kumimoji="0" lang="en-US" altLang="zh-TW" sz="2600" b="1" dirty="0">
                <a:solidFill>
                  <a:schemeClr val="tx2"/>
                </a:solidFill>
                <a:latin typeface="Times New Roman" pitchFamily="18" charset="0"/>
                <a:ea typeface="標楷體" pitchFamily="65" charset="-120"/>
              </a:rPr>
              <a:t>‧</a:t>
            </a:r>
            <a:r>
              <a:rPr kumimoji="0" lang="zh-TW" altLang="en-US" sz="2600" b="1" dirty="0">
                <a:solidFill>
                  <a:schemeClr val="tx2"/>
                </a:solidFill>
                <a:latin typeface="Times New Roman" pitchFamily="18" charset="0"/>
                <a:ea typeface="標楷體" pitchFamily="65" charset="-120"/>
              </a:rPr>
              <a:t>協助續建完工</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投影片編號版面配置區 1"/>
          <p:cNvSpPr>
            <a:spLocks noGrp="1"/>
          </p:cNvSpPr>
          <p:nvPr>
            <p:ph type="sldNum" sz="quarter" idx="10"/>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a:solidFill>
                  <a:schemeClr val="tx1"/>
                </a:solidFill>
                <a:latin typeface="Arial" charset="0"/>
                <a:ea typeface="新細明體" pitchFamily="18" charset="-120"/>
              </a:defRPr>
            </a:lvl1pPr>
            <a:lvl2pPr marL="742950" indent="-285750" eaLnBrk="0" hangingPunct="0">
              <a:defRPr kumimoji="1">
                <a:solidFill>
                  <a:schemeClr val="tx1"/>
                </a:solidFill>
                <a:latin typeface="Arial" charset="0"/>
                <a:ea typeface="新細明體" pitchFamily="18" charset="-120"/>
              </a:defRPr>
            </a:lvl2pPr>
            <a:lvl3pPr marL="1143000" indent="-228600" eaLnBrk="0" hangingPunct="0">
              <a:defRPr kumimoji="1">
                <a:solidFill>
                  <a:schemeClr val="tx1"/>
                </a:solidFill>
                <a:latin typeface="Arial" charset="0"/>
                <a:ea typeface="新細明體" pitchFamily="18" charset="-120"/>
              </a:defRPr>
            </a:lvl3pPr>
            <a:lvl4pPr marL="1600200" indent="-228600" eaLnBrk="0" hangingPunct="0">
              <a:defRPr kumimoji="1">
                <a:solidFill>
                  <a:schemeClr val="tx1"/>
                </a:solidFill>
                <a:latin typeface="Arial" charset="0"/>
                <a:ea typeface="新細明體" pitchFamily="18" charset="-120"/>
              </a:defRPr>
            </a:lvl4pPr>
            <a:lvl5pPr marL="2057400" indent="-228600" eaLnBrk="0" hangingPunct="0">
              <a:defRPr kumimoji="1">
                <a:solidFill>
                  <a:schemeClr val="tx1"/>
                </a:solidFill>
                <a:latin typeface="Arial" charset="0"/>
                <a:ea typeface="新細明體" pitchFamily="18" charset="-120"/>
              </a:defRPr>
            </a:lvl5pPr>
            <a:lvl6pPr marL="2514600" indent="-228600" eaLnBrk="0" fontAlgn="base" hangingPunct="0">
              <a:spcBef>
                <a:spcPct val="0"/>
              </a:spcBef>
              <a:spcAft>
                <a:spcPct val="0"/>
              </a:spcAft>
              <a:defRPr kumimoji="1">
                <a:solidFill>
                  <a:schemeClr val="tx1"/>
                </a:solidFill>
                <a:latin typeface="Arial" charset="0"/>
                <a:ea typeface="新細明體" pitchFamily="18" charset="-120"/>
              </a:defRPr>
            </a:lvl6pPr>
            <a:lvl7pPr marL="2971800" indent="-228600" eaLnBrk="0" fontAlgn="base" hangingPunct="0">
              <a:spcBef>
                <a:spcPct val="0"/>
              </a:spcBef>
              <a:spcAft>
                <a:spcPct val="0"/>
              </a:spcAft>
              <a:defRPr kumimoji="1">
                <a:solidFill>
                  <a:schemeClr val="tx1"/>
                </a:solidFill>
                <a:latin typeface="Arial" charset="0"/>
                <a:ea typeface="新細明體" pitchFamily="18" charset="-120"/>
              </a:defRPr>
            </a:lvl7pPr>
            <a:lvl8pPr marL="3429000" indent="-228600" eaLnBrk="0" fontAlgn="base" hangingPunct="0">
              <a:spcBef>
                <a:spcPct val="0"/>
              </a:spcBef>
              <a:spcAft>
                <a:spcPct val="0"/>
              </a:spcAft>
              <a:defRPr kumimoji="1">
                <a:solidFill>
                  <a:schemeClr val="tx1"/>
                </a:solidFill>
                <a:latin typeface="Arial" charset="0"/>
                <a:ea typeface="新細明體" pitchFamily="18" charset="-120"/>
              </a:defRPr>
            </a:lvl8pPr>
            <a:lvl9pPr marL="3886200" indent="-228600" eaLnBrk="0" fontAlgn="base" hangingPunct="0">
              <a:spcBef>
                <a:spcPct val="0"/>
              </a:spcBef>
              <a:spcAft>
                <a:spcPct val="0"/>
              </a:spcAft>
              <a:defRPr kumimoji="1">
                <a:solidFill>
                  <a:schemeClr val="tx1"/>
                </a:solidFill>
                <a:latin typeface="Arial" charset="0"/>
                <a:ea typeface="新細明體" pitchFamily="18" charset="-120"/>
              </a:defRPr>
            </a:lvl9pPr>
          </a:lstStyle>
          <a:p>
            <a:fld id="{3E207FC7-8420-41A5-8125-DEC8C776C37F}" type="slidenum">
              <a:rPr lang="zh-TW" altLang="en-US" smtClean="0"/>
              <a:pPr/>
              <a:t>14</a:t>
            </a:fld>
            <a:endParaRPr lang="en-US" altLang="zh-TW"/>
          </a:p>
        </p:txBody>
      </p:sp>
      <p:sp>
        <p:nvSpPr>
          <p:cNvPr id="13315" name="日期版面配置區 2"/>
          <p:cNvSpPr>
            <a:spLocks noGrp="1"/>
          </p:cNvSpPr>
          <p:nvPr>
            <p:ph type="dt"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a:solidFill>
                  <a:schemeClr val="tx1"/>
                </a:solidFill>
                <a:latin typeface="Arial" charset="0"/>
                <a:ea typeface="新細明體" pitchFamily="18" charset="-120"/>
              </a:defRPr>
            </a:lvl1pPr>
            <a:lvl2pPr marL="742950" indent="-285750" eaLnBrk="0" hangingPunct="0">
              <a:defRPr kumimoji="1">
                <a:solidFill>
                  <a:schemeClr val="tx1"/>
                </a:solidFill>
                <a:latin typeface="Arial" charset="0"/>
                <a:ea typeface="新細明體" pitchFamily="18" charset="-120"/>
              </a:defRPr>
            </a:lvl2pPr>
            <a:lvl3pPr marL="1143000" indent="-228600" eaLnBrk="0" hangingPunct="0">
              <a:defRPr kumimoji="1">
                <a:solidFill>
                  <a:schemeClr val="tx1"/>
                </a:solidFill>
                <a:latin typeface="Arial" charset="0"/>
                <a:ea typeface="新細明體" pitchFamily="18" charset="-120"/>
              </a:defRPr>
            </a:lvl3pPr>
            <a:lvl4pPr marL="1600200" indent="-228600" eaLnBrk="0" hangingPunct="0">
              <a:defRPr kumimoji="1">
                <a:solidFill>
                  <a:schemeClr val="tx1"/>
                </a:solidFill>
                <a:latin typeface="Arial" charset="0"/>
                <a:ea typeface="新細明體" pitchFamily="18" charset="-120"/>
              </a:defRPr>
            </a:lvl4pPr>
            <a:lvl5pPr marL="2057400" indent="-228600" eaLnBrk="0" hangingPunct="0">
              <a:defRPr kumimoji="1">
                <a:solidFill>
                  <a:schemeClr val="tx1"/>
                </a:solidFill>
                <a:latin typeface="Arial" charset="0"/>
                <a:ea typeface="新細明體" pitchFamily="18" charset="-120"/>
              </a:defRPr>
            </a:lvl5pPr>
            <a:lvl6pPr marL="2514600" indent="-228600" eaLnBrk="0" fontAlgn="base" hangingPunct="0">
              <a:spcBef>
                <a:spcPct val="0"/>
              </a:spcBef>
              <a:spcAft>
                <a:spcPct val="0"/>
              </a:spcAft>
              <a:defRPr kumimoji="1">
                <a:solidFill>
                  <a:schemeClr val="tx1"/>
                </a:solidFill>
                <a:latin typeface="Arial" charset="0"/>
                <a:ea typeface="新細明體" pitchFamily="18" charset="-120"/>
              </a:defRPr>
            </a:lvl6pPr>
            <a:lvl7pPr marL="2971800" indent="-228600" eaLnBrk="0" fontAlgn="base" hangingPunct="0">
              <a:spcBef>
                <a:spcPct val="0"/>
              </a:spcBef>
              <a:spcAft>
                <a:spcPct val="0"/>
              </a:spcAft>
              <a:defRPr kumimoji="1">
                <a:solidFill>
                  <a:schemeClr val="tx1"/>
                </a:solidFill>
                <a:latin typeface="Arial" charset="0"/>
                <a:ea typeface="新細明體" pitchFamily="18" charset="-120"/>
              </a:defRPr>
            </a:lvl7pPr>
            <a:lvl8pPr marL="3429000" indent="-228600" eaLnBrk="0" fontAlgn="base" hangingPunct="0">
              <a:spcBef>
                <a:spcPct val="0"/>
              </a:spcBef>
              <a:spcAft>
                <a:spcPct val="0"/>
              </a:spcAft>
              <a:defRPr kumimoji="1">
                <a:solidFill>
                  <a:schemeClr val="tx1"/>
                </a:solidFill>
                <a:latin typeface="Arial" charset="0"/>
                <a:ea typeface="新細明體" pitchFamily="18" charset="-120"/>
              </a:defRPr>
            </a:lvl8pPr>
            <a:lvl9pPr marL="3886200" indent="-228600" eaLnBrk="0" fontAlgn="base" hangingPunct="0">
              <a:spcBef>
                <a:spcPct val="0"/>
              </a:spcBef>
              <a:spcAft>
                <a:spcPct val="0"/>
              </a:spcAft>
              <a:defRPr kumimoji="1">
                <a:solidFill>
                  <a:schemeClr val="tx1"/>
                </a:solidFill>
                <a:latin typeface="Arial" charset="0"/>
                <a:ea typeface="新細明體" pitchFamily="18" charset="-120"/>
              </a:defRPr>
            </a:lvl9pPr>
          </a:lstStyle>
          <a:p>
            <a:pPr eaLnBrk="1" hangingPunct="1"/>
            <a:fld id="{5A77D324-0750-4863-8BD6-C249EA020BB6}" type="datetime1">
              <a:rPr lang="zh-TW" altLang="en-US" smtClean="0"/>
              <a:pPr eaLnBrk="1" hangingPunct="1"/>
              <a:t>2019/5/17</a:t>
            </a:fld>
            <a:endParaRPr lang="en-US" altLang="zh-TW"/>
          </a:p>
        </p:txBody>
      </p:sp>
      <p:sp>
        <p:nvSpPr>
          <p:cNvPr id="13316" name="Rectangle 2"/>
          <p:cNvSpPr>
            <a:spLocks noGrp="1" noChangeArrowheads="1"/>
          </p:cNvSpPr>
          <p:nvPr>
            <p:ph type="title" idx="4294967295"/>
          </p:nvPr>
        </p:nvSpPr>
        <p:spPr bwMode="auto">
          <a:xfrm>
            <a:off x="584200" y="808038"/>
            <a:ext cx="8915400" cy="77787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zh-TW" altLang="en-US" sz="4000" b="1">
                <a:ea typeface="標楷體" pitchFamily="65" charset="-120"/>
              </a:rPr>
              <a:t>金旺宏實業</a:t>
            </a:r>
            <a:r>
              <a:rPr lang="zh-TW" altLang="en-US" sz="4000" b="1">
                <a:latin typeface="標楷體" pitchFamily="65" charset="-120"/>
                <a:ea typeface="標楷體" pitchFamily="65" charset="-120"/>
              </a:rPr>
              <a:t>股份有限公司 </a:t>
            </a:r>
          </a:p>
        </p:txBody>
      </p:sp>
      <p:pic>
        <p:nvPicPr>
          <p:cNvPr id="13317" name="圖片 1"/>
          <p:cNvPicPr>
            <a:picLocks noChangeAspect="1"/>
          </p:cNvPicPr>
          <p:nvPr/>
        </p:nvPicPr>
        <p:blipFill>
          <a:blip r:embed="rId2">
            <a:lum bright="10000" contrast="-30000"/>
            <a:extLst>
              <a:ext uri="{28A0092B-C50C-407E-A947-70E740481C1C}">
                <a14:useLocalDpi xmlns:a14="http://schemas.microsoft.com/office/drawing/2010/main" val="0"/>
              </a:ext>
            </a:extLst>
          </a:blip>
          <a:srcRect/>
          <a:stretch>
            <a:fillRect/>
          </a:stretch>
        </p:blipFill>
        <p:spPr bwMode="auto">
          <a:xfrm>
            <a:off x="6011863" y="1700213"/>
            <a:ext cx="3735387" cy="4752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318" name="Rectangle 4"/>
          <p:cNvSpPr>
            <a:spLocks noChangeArrowheads="1"/>
          </p:cNvSpPr>
          <p:nvPr/>
        </p:nvSpPr>
        <p:spPr bwMode="auto">
          <a:xfrm>
            <a:off x="428625" y="1644650"/>
            <a:ext cx="9283700" cy="4392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zh-TW" altLang="en-US" sz="2600" b="1" dirty="0">
                <a:solidFill>
                  <a:schemeClr val="tx2"/>
                </a:solidFill>
                <a:latin typeface="Times New Roman" pitchFamily="18" charset="0"/>
                <a:ea typeface="標楷體" pitchFamily="65" charset="-120"/>
              </a:rPr>
              <a:t>案名：新竹市東區親仁段案</a:t>
            </a:r>
            <a:br>
              <a:rPr lang="zh-TW" altLang="en-US" sz="2600" b="1" dirty="0">
                <a:solidFill>
                  <a:schemeClr val="tx2"/>
                </a:solidFill>
                <a:latin typeface="Times New Roman" pitchFamily="18" charset="0"/>
                <a:ea typeface="標楷體" pitchFamily="65" charset="-120"/>
              </a:rPr>
            </a:br>
            <a:r>
              <a:rPr lang="zh-TW" altLang="en-US" sz="2600" b="1" dirty="0">
                <a:solidFill>
                  <a:schemeClr val="tx2"/>
                </a:solidFill>
                <a:latin typeface="Times New Roman" pitchFamily="18" charset="0"/>
                <a:ea typeface="標楷體" pitchFamily="65" charset="-120"/>
              </a:rPr>
              <a:t>辦理方式：都市更新權利變換</a:t>
            </a:r>
            <a:br>
              <a:rPr lang="zh-TW" altLang="en-US" sz="2600" b="1" dirty="0">
                <a:solidFill>
                  <a:schemeClr val="tx2"/>
                </a:solidFill>
                <a:latin typeface="Times New Roman" pitchFamily="18" charset="0"/>
                <a:ea typeface="標楷體" pitchFamily="65" charset="-120"/>
              </a:rPr>
            </a:br>
            <a:r>
              <a:rPr lang="zh-TW" altLang="en-US" sz="2600" b="1" dirty="0">
                <a:solidFill>
                  <a:schemeClr val="tx2"/>
                </a:solidFill>
                <a:latin typeface="Times New Roman" pitchFamily="18" charset="0"/>
                <a:ea typeface="標楷體" pitchFamily="65" charset="-120"/>
              </a:rPr>
              <a:t>核定公告日：</a:t>
            </a:r>
            <a:r>
              <a:rPr lang="en-US" altLang="zh-TW" sz="2600" b="1" dirty="0">
                <a:solidFill>
                  <a:schemeClr val="tx2"/>
                </a:solidFill>
                <a:latin typeface="Times New Roman" pitchFamily="18" charset="0"/>
                <a:ea typeface="標楷體" pitchFamily="65" charset="-120"/>
              </a:rPr>
              <a:t>102</a:t>
            </a:r>
            <a:r>
              <a:rPr lang="zh-TW" altLang="en-US" sz="2600" b="1" dirty="0">
                <a:solidFill>
                  <a:schemeClr val="tx2"/>
                </a:solidFill>
                <a:latin typeface="Times New Roman" pitchFamily="18" charset="0"/>
                <a:ea typeface="標楷體" pitchFamily="65" charset="-120"/>
              </a:rPr>
              <a:t>年</a:t>
            </a:r>
            <a:r>
              <a:rPr lang="en-US" altLang="zh-TW" sz="2600" b="1" dirty="0">
                <a:solidFill>
                  <a:schemeClr val="tx2"/>
                </a:solidFill>
                <a:latin typeface="Times New Roman" pitchFamily="18" charset="0"/>
                <a:ea typeface="標楷體" pitchFamily="65" charset="-120"/>
              </a:rPr>
              <a:t>12</a:t>
            </a:r>
            <a:r>
              <a:rPr lang="zh-TW" altLang="en-US" sz="2600" b="1" dirty="0">
                <a:solidFill>
                  <a:schemeClr val="tx2"/>
                </a:solidFill>
                <a:latin typeface="Times New Roman" pitchFamily="18" charset="0"/>
                <a:ea typeface="標楷體" pitchFamily="65" charset="-120"/>
              </a:rPr>
              <a:t>月</a:t>
            </a:r>
            <a:r>
              <a:rPr lang="en-US" altLang="zh-TW" sz="2600" b="1" dirty="0">
                <a:solidFill>
                  <a:schemeClr val="tx2"/>
                </a:solidFill>
                <a:latin typeface="Times New Roman" pitchFamily="18" charset="0"/>
                <a:ea typeface="標楷體" pitchFamily="65" charset="-120"/>
              </a:rPr>
              <a:t>11</a:t>
            </a:r>
            <a:r>
              <a:rPr lang="zh-TW" altLang="en-US" sz="2600" b="1" dirty="0">
                <a:solidFill>
                  <a:schemeClr val="tx2"/>
                </a:solidFill>
                <a:latin typeface="Times New Roman" pitchFamily="18" charset="0"/>
                <a:ea typeface="標楷體" pitchFamily="65" charset="-120"/>
              </a:rPr>
              <a:t>日</a:t>
            </a:r>
            <a:r>
              <a:rPr lang="en-US" altLang="zh-TW" sz="2600" b="1" dirty="0">
                <a:solidFill>
                  <a:schemeClr val="tx2"/>
                </a:solidFill>
                <a:latin typeface="Times New Roman" pitchFamily="18" charset="0"/>
                <a:ea typeface="標楷體" pitchFamily="65" charset="-120"/>
              </a:rPr>
              <a:t>(</a:t>
            </a:r>
            <a:r>
              <a:rPr lang="zh-TW" altLang="en-US" sz="2600" b="1" dirty="0">
                <a:solidFill>
                  <a:schemeClr val="tx2"/>
                </a:solidFill>
                <a:latin typeface="Times New Roman" pitchFamily="18" charset="0"/>
                <a:ea typeface="標楷體" pitchFamily="65" charset="-120"/>
              </a:rPr>
              <a:t>新竹市第一個核定都市更新案</a:t>
            </a:r>
            <a:r>
              <a:rPr lang="en-US" altLang="zh-TW" sz="2600" b="1" dirty="0">
                <a:solidFill>
                  <a:schemeClr val="tx2"/>
                </a:solidFill>
                <a:latin typeface="Times New Roman" pitchFamily="18" charset="0"/>
                <a:ea typeface="標楷體" pitchFamily="65" charset="-120"/>
              </a:rPr>
              <a:t>)</a:t>
            </a:r>
            <a:br>
              <a:rPr lang="en-US" altLang="zh-TW" sz="2600" b="1" dirty="0">
                <a:solidFill>
                  <a:schemeClr val="tx2"/>
                </a:solidFill>
                <a:latin typeface="Times New Roman" pitchFamily="18" charset="0"/>
                <a:ea typeface="標楷體" pitchFamily="65" charset="-120"/>
              </a:rPr>
            </a:br>
            <a:r>
              <a:rPr lang="zh-TW" altLang="en-US" sz="2600" b="1" dirty="0">
                <a:solidFill>
                  <a:schemeClr val="tx2"/>
                </a:solidFill>
                <a:latin typeface="Times New Roman" pitchFamily="18" charset="0"/>
                <a:ea typeface="標楷體" pitchFamily="65" charset="-120"/>
              </a:rPr>
              <a:t>地點：</a:t>
            </a:r>
            <a:r>
              <a:rPr lang="zh-TW" altLang="en-US" sz="2600" b="1" dirty="0">
                <a:solidFill>
                  <a:schemeClr val="tx2"/>
                </a:solidFill>
                <a:latin typeface="標楷體" pitchFamily="65" charset="-120"/>
                <a:ea typeface="標楷體" pitchFamily="65" charset="-120"/>
              </a:rPr>
              <a:t>新竹市中央路、文化街口</a:t>
            </a:r>
            <a:br>
              <a:rPr lang="zh-TW" altLang="en-US" sz="2600" b="1" dirty="0">
                <a:solidFill>
                  <a:schemeClr val="tx2"/>
                </a:solidFill>
                <a:latin typeface="標楷體" pitchFamily="65" charset="-120"/>
                <a:ea typeface="標楷體" pitchFamily="65" charset="-120"/>
              </a:rPr>
            </a:br>
            <a:endParaRPr lang="en-US" altLang="zh-TW" sz="2600" b="1" dirty="0">
              <a:solidFill>
                <a:schemeClr val="tx2"/>
              </a:solidFill>
              <a:latin typeface="標楷體" pitchFamily="65" charset="-120"/>
              <a:ea typeface="標楷體" pitchFamily="65" charset="-120"/>
            </a:endParaRPr>
          </a:p>
          <a:p>
            <a:r>
              <a:rPr lang="zh-TW" altLang="en-US" sz="2600" b="1" dirty="0">
                <a:solidFill>
                  <a:schemeClr val="tx2"/>
                </a:solidFill>
                <a:latin typeface="Times New Roman" pitchFamily="18" charset="0"/>
                <a:ea typeface="標楷體" pitchFamily="65" charset="-120"/>
              </a:rPr>
              <a:t>服務項目：</a:t>
            </a:r>
            <a:br>
              <a:rPr kumimoji="0" lang="zh-TW" altLang="en-US" sz="2600" b="1" dirty="0">
                <a:solidFill>
                  <a:schemeClr val="tx2"/>
                </a:solidFill>
                <a:latin typeface="Times New Roman" pitchFamily="18" charset="0"/>
                <a:ea typeface="標楷體" pitchFamily="65" charset="-120"/>
              </a:rPr>
            </a:br>
            <a:r>
              <a:rPr kumimoji="0" lang="en-US" altLang="zh-TW" sz="2600" b="1" dirty="0">
                <a:solidFill>
                  <a:schemeClr val="tx2"/>
                </a:solidFill>
                <a:latin typeface="Times New Roman" pitchFamily="18" charset="0"/>
                <a:ea typeface="標楷體" pitchFamily="65" charset="-120"/>
              </a:rPr>
              <a:t>‧</a:t>
            </a:r>
            <a:r>
              <a:rPr kumimoji="0" lang="zh-TW" altLang="en-US" sz="2600" b="1" dirty="0">
                <a:solidFill>
                  <a:schemeClr val="tx2"/>
                </a:solidFill>
                <a:latin typeface="Times New Roman" pitchFamily="18" charset="0"/>
                <a:ea typeface="標楷體" pitchFamily="65" charset="-120"/>
              </a:rPr>
              <a:t>營建管理（包含在建工程產權信託）</a:t>
            </a:r>
            <a:br>
              <a:rPr kumimoji="0" lang="zh-TW" altLang="en-US" sz="2600" b="1" dirty="0">
                <a:solidFill>
                  <a:schemeClr val="tx2"/>
                </a:solidFill>
                <a:latin typeface="Times New Roman" pitchFamily="18" charset="0"/>
                <a:ea typeface="標楷體" pitchFamily="65" charset="-120"/>
              </a:rPr>
            </a:br>
            <a:r>
              <a:rPr kumimoji="0" lang="en-US" altLang="zh-TW" sz="2600" b="1" dirty="0">
                <a:solidFill>
                  <a:schemeClr val="tx2"/>
                </a:solidFill>
                <a:latin typeface="Times New Roman" pitchFamily="18" charset="0"/>
                <a:ea typeface="標楷體" pitchFamily="65" charset="-120"/>
              </a:rPr>
              <a:t>‧</a:t>
            </a:r>
            <a:r>
              <a:rPr kumimoji="0" lang="zh-TW" altLang="en-US" sz="2600" b="1" dirty="0">
                <a:solidFill>
                  <a:schemeClr val="tx2"/>
                </a:solidFill>
                <a:latin typeface="Times New Roman" pitchFamily="18" charset="0"/>
                <a:ea typeface="標楷體" pitchFamily="65" charset="-120"/>
              </a:rPr>
              <a:t>工程進度及</a:t>
            </a:r>
            <a:r>
              <a:rPr lang="zh-TW" altLang="en-US" sz="2600" b="1" dirty="0">
                <a:solidFill>
                  <a:schemeClr val="tx2"/>
                </a:solidFill>
                <a:latin typeface="Times New Roman" pitchFamily="18" charset="0"/>
                <a:ea typeface="標楷體" pitchFamily="65" charset="-120"/>
              </a:rPr>
              <a:t>預售契約查核</a:t>
            </a:r>
            <a:br>
              <a:rPr lang="zh-TW" altLang="en-US" sz="2600" b="1" dirty="0">
                <a:solidFill>
                  <a:schemeClr val="tx2"/>
                </a:solidFill>
                <a:latin typeface="Times New Roman" pitchFamily="18" charset="0"/>
                <a:ea typeface="標楷體" pitchFamily="65" charset="-120"/>
              </a:rPr>
            </a:br>
            <a:r>
              <a:rPr kumimoji="0" lang="en-US" altLang="zh-TW" sz="2600" b="1" dirty="0">
                <a:solidFill>
                  <a:schemeClr val="tx2"/>
                </a:solidFill>
                <a:latin typeface="Times New Roman" pitchFamily="18" charset="0"/>
                <a:ea typeface="標楷體" pitchFamily="65" charset="-120"/>
              </a:rPr>
              <a:t>‧</a:t>
            </a:r>
            <a:r>
              <a:rPr kumimoji="0" lang="zh-TW" altLang="en-US" sz="2600" b="1" dirty="0">
                <a:solidFill>
                  <a:schemeClr val="tx2"/>
                </a:solidFill>
                <a:latin typeface="Times New Roman" pitchFamily="18" charset="0"/>
                <a:ea typeface="標楷體" pitchFamily="65" charset="-120"/>
              </a:rPr>
              <a:t>營建資金控管</a:t>
            </a:r>
            <a:r>
              <a:rPr kumimoji="0" lang="en-US" altLang="zh-TW" sz="2600" b="1" dirty="0">
                <a:solidFill>
                  <a:schemeClr val="tx2"/>
                </a:solidFill>
                <a:latin typeface="Times New Roman" pitchFamily="18" charset="0"/>
                <a:ea typeface="標楷體" pitchFamily="65" charset="-120"/>
              </a:rPr>
              <a:t>(</a:t>
            </a:r>
            <a:r>
              <a:rPr kumimoji="0" lang="zh-TW" altLang="en-US" sz="2600" b="1" dirty="0">
                <a:solidFill>
                  <a:schemeClr val="tx2"/>
                </a:solidFill>
                <a:latin typeface="Times New Roman" pitchFamily="18" charset="0"/>
                <a:ea typeface="標楷體" pitchFamily="65" charset="-120"/>
              </a:rPr>
              <a:t>包含建築融資及預售屋價金</a:t>
            </a:r>
            <a:r>
              <a:rPr kumimoji="0" lang="en-US" altLang="zh-TW" sz="2600" b="1" dirty="0">
                <a:solidFill>
                  <a:schemeClr val="tx2"/>
                </a:solidFill>
                <a:latin typeface="Times New Roman" pitchFamily="18" charset="0"/>
                <a:ea typeface="標楷體" pitchFamily="65" charset="-120"/>
              </a:rPr>
              <a:t>)</a:t>
            </a:r>
            <a:br>
              <a:rPr kumimoji="0" lang="en-US" altLang="zh-TW" sz="2600" b="1" dirty="0">
                <a:solidFill>
                  <a:schemeClr val="tx2"/>
                </a:solidFill>
                <a:latin typeface="Times New Roman" pitchFamily="18" charset="0"/>
                <a:ea typeface="標楷體" pitchFamily="65" charset="-120"/>
              </a:rPr>
            </a:br>
            <a:r>
              <a:rPr kumimoji="0" lang="en-US" altLang="zh-TW" sz="2600" b="1" dirty="0">
                <a:solidFill>
                  <a:schemeClr val="tx2"/>
                </a:solidFill>
                <a:latin typeface="Times New Roman" pitchFamily="18" charset="0"/>
                <a:ea typeface="標楷體" pitchFamily="65" charset="-120"/>
              </a:rPr>
              <a:t>‧</a:t>
            </a:r>
            <a:r>
              <a:rPr kumimoji="0" lang="zh-TW" altLang="en-US" sz="2600" b="1" dirty="0">
                <a:solidFill>
                  <a:schemeClr val="tx2"/>
                </a:solidFill>
                <a:latin typeface="Times New Roman" pitchFamily="18" charset="0"/>
                <a:ea typeface="標楷體" pitchFamily="65" charset="-120"/>
              </a:rPr>
              <a:t>專案財務稽核</a:t>
            </a:r>
            <a:br>
              <a:rPr kumimoji="0" lang="zh-TW" altLang="en-US" sz="2600" b="1" dirty="0">
                <a:solidFill>
                  <a:schemeClr val="tx2"/>
                </a:solidFill>
                <a:latin typeface="Times New Roman" pitchFamily="18" charset="0"/>
                <a:ea typeface="標楷體" pitchFamily="65" charset="-120"/>
              </a:rPr>
            </a:br>
            <a:r>
              <a:rPr kumimoji="0" lang="en-US" altLang="zh-TW" sz="2600" b="1" dirty="0">
                <a:solidFill>
                  <a:schemeClr val="tx2"/>
                </a:solidFill>
                <a:latin typeface="Times New Roman" pitchFamily="18" charset="0"/>
                <a:ea typeface="標楷體" pitchFamily="65" charset="-120"/>
              </a:rPr>
              <a:t>‧</a:t>
            </a:r>
            <a:r>
              <a:rPr kumimoji="0" lang="zh-TW" altLang="en-US" sz="2600" b="1" dirty="0">
                <a:solidFill>
                  <a:schemeClr val="tx2"/>
                </a:solidFill>
                <a:latin typeface="Times New Roman" pitchFamily="18" charset="0"/>
                <a:ea typeface="標楷體" pitchFamily="65" charset="-120"/>
              </a:rPr>
              <a:t>續建完工承諾</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投影片編號版面配置區 1"/>
          <p:cNvSpPr>
            <a:spLocks noGrp="1"/>
          </p:cNvSpPr>
          <p:nvPr>
            <p:ph type="sldNum" sz="quarter" idx="10"/>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a:solidFill>
                  <a:schemeClr val="tx1"/>
                </a:solidFill>
                <a:latin typeface="Arial" charset="0"/>
                <a:ea typeface="新細明體" pitchFamily="18" charset="-120"/>
              </a:defRPr>
            </a:lvl1pPr>
            <a:lvl2pPr marL="742950" indent="-285750" eaLnBrk="0" hangingPunct="0">
              <a:defRPr kumimoji="1">
                <a:solidFill>
                  <a:schemeClr val="tx1"/>
                </a:solidFill>
                <a:latin typeface="Arial" charset="0"/>
                <a:ea typeface="新細明體" pitchFamily="18" charset="-120"/>
              </a:defRPr>
            </a:lvl2pPr>
            <a:lvl3pPr marL="1143000" indent="-228600" eaLnBrk="0" hangingPunct="0">
              <a:defRPr kumimoji="1">
                <a:solidFill>
                  <a:schemeClr val="tx1"/>
                </a:solidFill>
                <a:latin typeface="Arial" charset="0"/>
                <a:ea typeface="新細明體" pitchFamily="18" charset="-120"/>
              </a:defRPr>
            </a:lvl3pPr>
            <a:lvl4pPr marL="1600200" indent="-228600" eaLnBrk="0" hangingPunct="0">
              <a:defRPr kumimoji="1">
                <a:solidFill>
                  <a:schemeClr val="tx1"/>
                </a:solidFill>
                <a:latin typeface="Arial" charset="0"/>
                <a:ea typeface="新細明體" pitchFamily="18" charset="-120"/>
              </a:defRPr>
            </a:lvl4pPr>
            <a:lvl5pPr marL="2057400" indent="-228600" eaLnBrk="0" hangingPunct="0">
              <a:defRPr kumimoji="1">
                <a:solidFill>
                  <a:schemeClr val="tx1"/>
                </a:solidFill>
                <a:latin typeface="Arial" charset="0"/>
                <a:ea typeface="新細明體" pitchFamily="18" charset="-120"/>
              </a:defRPr>
            </a:lvl5pPr>
            <a:lvl6pPr marL="2514600" indent="-228600" eaLnBrk="0" fontAlgn="base" hangingPunct="0">
              <a:spcBef>
                <a:spcPct val="0"/>
              </a:spcBef>
              <a:spcAft>
                <a:spcPct val="0"/>
              </a:spcAft>
              <a:defRPr kumimoji="1">
                <a:solidFill>
                  <a:schemeClr val="tx1"/>
                </a:solidFill>
                <a:latin typeface="Arial" charset="0"/>
                <a:ea typeface="新細明體" pitchFamily="18" charset="-120"/>
              </a:defRPr>
            </a:lvl6pPr>
            <a:lvl7pPr marL="2971800" indent="-228600" eaLnBrk="0" fontAlgn="base" hangingPunct="0">
              <a:spcBef>
                <a:spcPct val="0"/>
              </a:spcBef>
              <a:spcAft>
                <a:spcPct val="0"/>
              </a:spcAft>
              <a:defRPr kumimoji="1">
                <a:solidFill>
                  <a:schemeClr val="tx1"/>
                </a:solidFill>
                <a:latin typeface="Arial" charset="0"/>
                <a:ea typeface="新細明體" pitchFamily="18" charset="-120"/>
              </a:defRPr>
            </a:lvl7pPr>
            <a:lvl8pPr marL="3429000" indent="-228600" eaLnBrk="0" fontAlgn="base" hangingPunct="0">
              <a:spcBef>
                <a:spcPct val="0"/>
              </a:spcBef>
              <a:spcAft>
                <a:spcPct val="0"/>
              </a:spcAft>
              <a:defRPr kumimoji="1">
                <a:solidFill>
                  <a:schemeClr val="tx1"/>
                </a:solidFill>
                <a:latin typeface="Arial" charset="0"/>
                <a:ea typeface="新細明體" pitchFamily="18" charset="-120"/>
              </a:defRPr>
            </a:lvl8pPr>
            <a:lvl9pPr marL="3886200" indent="-228600" eaLnBrk="0" fontAlgn="base" hangingPunct="0">
              <a:spcBef>
                <a:spcPct val="0"/>
              </a:spcBef>
              <a:spcAft>
                <a:spcPct val="0"/>
              </a:spcAft>
              <a:defRPr kumimoji="1">
                <a:solidFill>
                  <a:schemeClr val="tx1"/>
                </a:solidFill>
                <a:latin typeface="Arial" charset="0"/>
                <a:ea typeface="新細明體" pitchFamily="18" charset="-120"/>
              </a:defRPr>
            </a:lvl9pPr>
          </a:lstStyle>
          <a:p>
            <a:fld id="{F5B05F4A-FC04-4B9D-B0D1-37099CF8B966}" type="slidenum">
              <a:rPr lang="zh-TW" altLang="en-US" smtClean="0"/>
              <a:pPr/>
              <a:t>15</a:t>
            </a:fld>
            <a:endParaRPr lang="en-US" altLang="zh-TW"/>
          </a:p>
        </p:txBody>
      </p:sp>
      <p:sp>
        <p:nvSpPr>
          <p:cNvPr id="14339" name="日期版面配置區 2"/>
          <p:cNvSpPr>
            <a:spLocks noGrp="1"/>
          </p:cNvSpPr>
          <p:nvPr>
            <p:ph type="dt"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a:solidFill>
                  <a:schemeClr val="tx1"/>
                </a:solidFill>
                <a:latin typeface="Arial" charset="0"/>
                <a:ea typeface="新細明體" pitchFamily="18" charset="-120"/>
              </a:defRPr>
            </a:lvl1pPr>
            <a:lvl2pPr marL="742950" indent="-285750" eaLnBrk="0" hangingPunct="0">
              <a:defRPr kumimoji="1">
                <a:solidFill>
                  <a:schemeClr val="tx1"/>
                </a:solidFill>
                <a:latin typeface="Arial" charset="0"/>
                <a:ea typeface="新細明體" pitchFamily="18" charset="-120"/>
              </a:defRPr>
            </a:lvl2pPr>
            <a:lvl3pPr marL="1143000" indent="-228600" eaLnBrk="0" hangingPunct="0">
              <a:defRPr kumimoji="1">
                <a:solidFill>
                  <a:schemeClr val="tx1"/>
                </a:solidFill>
                <a:latin typeface="Arial" charset="0"/>
                <a:ea typeface="新細明體" pitchFamily="18" charset="-120"/>
              </a:defRPr>
            </a:lvl3pPr>
            <a:lvl4pPr marL="1600200" indent="-228600" eaLnBrk="0" hangingPunct="0">
              <a:defRPr kumimoji="1">
                <a:solidFill>
                  <a:schemeClr val="tx1"/>
                </a:solidFill>
                <a:latin typeface="Arial" charset="0"/>
                <a:ea typeface="新細明體" pitchFamily="18" charset="-120"/>
              </a:defRPr>
            </a:lvl4pPr>
            <a:lvl5pPr marL="2057400" indent="-228600" eaLnBrk="0" hangingPunct="0">
              <a:defRPr kumimoji="1">
                <a:solidFill>
                  <a:schemeClr val="tx1"/>
                </a:solidFill>
                <a:latin typeface="Arial" charset="0"/>
                <a:ea typeface="新細明體" pitchFamily="18" charset="-120"/>
              </a:defRPr>
            </a:lvl5pPr>
            <a:lvl6pPr marL="2514600" indent="-228600" eaLnBrk="0" fontAlgn="base" hangingPunct="0">
              <a:spcBef>
                <a:spcPct val="0"/>
              </a:spcBef>
              <a:spcAft>
                <a:spcPct val="0"/>
              </a:spcAft>
              <a:defRPr kumimoji="1">
                <a:solidFill>
                  <a:schemeClr val="tx1"/>
                </a:solidFill>
                <a:latin typeface="Arial" charset="0"/>
                <a:ea typeface="新細明體" pitchFamily="18" charset="-120"/>
              </a:defRPr>
            </a:lvl6pPr>
            <a:lvl7pPr marL="2971800" indent="-228600" eaLnBrk="0" fontAlgn="base" hangingPunct="0">
              <a:spcBef>
                <a:spcPct val="0"/>
              </a:spcBef>
              <a:spcAft>
                <a:spcPct val="0"/>
              </a:spcAft>
              <a:defRPr kumimoji="1">
                <a:solidFill>
                  <a:schemeClr val="tx1"/>
                </a:solidFill>
                <a:latin typeface="Arial" charset="0"/>
                <a:ea typeface="新細明體" pitchFamily="18" charset="-120"/>
              </a:defRPr>
            </a:lvl7pPr>
            <a:lvl8pPr marL="3429000" indent="-228600" eaLnBrk="0" fontAlgn="base" hangingPunct="0">
              <a:spcBef>
                <a:spcPct val="0"/>
              </a:spcBef>
              <a:spcAft>
                <a:spcPct val="0"/>
              </a:spcAft>
              <a:defRPr kumimoji="1">
                <a:solidFill>
                  <a:schemeClr val="tx1"/>
                </a:solidFill>
                <a:latin typeface="Arial" charset="0"/>
                <a:ea typeface="新細明體" pitchFamily="18" charset="-120"/>
              </a:defRPr>
            </a:lvl8pPr>
            <a:lvl9pPr marL="3886200" indent="-228600" eaLnBrk="0" fontAlgn="base" hangingPunct="0">
              <a:spcBef>
                <a:spcPct val="0"/>
              </a:spcBef>
              <a:spcAft>
                <a:spcPct val="0"/>
              </a:spcAft>
              <a:defRPr kumimoji="1">
                <a:solidFill>
                  <a:schemeClr val="tx1"/>
                </a:solidFill>
                <a:latin typeface="Arial" charset="0"/>
                <a:ea typeface="新細明體" pitchFamily="18" charset="-120"/>
              </a:defRPr>
            </a:lvl9pPr>
          </a:lstStyle>
          <a:p>
            <a:pPr eaLnBrk="1" hangingPunct="1"/>
            <a:fld id="{31A2CFEA-9750-44BB-893A-4039E14E79A8}" type="datetime1">
              <a:rPr lang="zh-TW" altLang="en-US" smtClean="0"/>
              <a:pPr eaLnBrk="1" hangingPunct="1"/>
              <a:t>2019/5/17</a:t>
            </a:fld>
            <a:endParaRPr lang="en-US" altLang="zh-TW"/>
          </a:p>
        </p:txBody>
      </p:sp>
      <p:sp>
        <p:nvSpPr>
          <p:cNvPr id="14340" name="Rectangle 2"/>
          <p:cNvSpPr>
            <a:spLocks noGrp="1" noChangeArrowheads="1"/>
          </p:cNvSpPr>
          <p:nvPr>
            <p:ph type="title" idx="4294967295"/>
          </p:nvPr>
        </p:nvSpPr>
        <p:spPr bwMode="auto">
          <a:xfrm>
            <a:off x="584200" y="665163"/>
            <a:ext cx="8915400" cy="77787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zh-TW" altLang="en-US" sz="4000" b="1">
                <a:ea typeface="標楷體" pitchFamily="65" charset="-120"/>
              </a:rPr>
              <a:t>金旺宏實業</a:t>
            </a:r>
            <a:r>
              <a:rPr lang="zh-TW" altLang="en-US" sz="4000" b="1">
                <a:latin typeface="標楷體" pitchFamily="65" charset="-120"/>
                <a:ea typeface="標楷體" pitchFamily="65" charset="-120"/>
              </a:rPr>
              <a:t>股份有限公司 </a:t>
            </a:r>
          </a:p>
        </p:txBody>
      </p:sp>
      <p:pic>
        <p:nvPicPr>
          <p:cNvPr id="14341" name="Picture 2" descr="P:\(C)開發中專案\102年度\新竹市都更中央段集合住宅\報告書\定稿-修正版\報告書圖面\透視.jpg"/>
          <p:cNvPicPr>
            <a:picLocks noChangeAspect="1" noChangeArrowheads="1"/>
          </p:cNvPicPr>
          <p:nvPr/>
        </p:nvPicPr>
        <p:blipFill>
          <a:blip r:embed="rId2">
            <a:lum bright="30000" contrast="-40000"/>
            <a:extLst>
              <a:ext uri="{28A0092B-C50C-407E-A947-70E740481C1C}">
                <a14:useLocalDpi xmlns:a14="http://schemas.microsoft.com/office/drawing/2010/main" val="0"/>
              </a:ext>
            </a:extLst>
          </a:blip>
          <a:srcRect l="17160" r="12465"/>
          <a:stretch>
            <a:fillRect/>
          </a:stretch>
        </p:blipFill>
        <p:spPr bwMode="auto">
          <a:xfrm>
            <a:off x="4816475" y="1773238"/>
            <a:ext cx="4914900" cy="4665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342" name="Rectangle 4"/>
          <p:cNvSpPr>
            <a:spLocks noChangeArrowheads="1"/>
          </p:cNvSpPr>
          <p:nvPr/>
        </p:nvSpPr>
        <p:spPr bwMode="auto">
          <a:xfrm>
            <a:off x="428625" y="1341438"/>
            <a:ext cx="8994775" cy="4392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zh-TW" altLang="en-US" sz="2500" b="1" dirty="0">
                <a:solidFill>
                  <a:schemeClr val="tx2"/>
                </a:solidFill>
                <a:latin typeface="Times New Roman" pitchFamily="18" charset="0"/>
                <a:ea typeface="標楷體" pitchFamily="65" charset="-120"/>
              </a:rPr>
              <a:t>案名：新竹市東區中央段案</a:t>
            </a:r>
            <a:r>
              <a:rPr lang="en-US" altLang="zh-TW" sz="2500" b="1" dirty="0">
                <a:solidFill>
                  <a:schemeClr val="tx2"/>
                </a:solidFill>
                <a:latin typeface="Times New Roman" pitchFamily="18" charset="0"/>
                <a:ea typeface="標楷體" pitchFamily="65" charset="-120"/>
              </a:rPr>
              <a:t>(</a:t>
            </a:r>
            <a:r>
              <a:rPr lang="zh-TW" altLang="en-US" sz="2500" b="1" dirty="0">
                <a:solidFill>
                  <a:schemeClr val="tx2"/>
                </a:solidFill>
                <a:latin typeface="Times New Roman" pitchFamily="18" charset="0"/>
                <a:ea typeface="標楷體" pitchFamily="65" charset="-120"/>
              </a:rPr>
              <a:t>公辦都市更新案</a:t>
            </a:r>
            <a:r>
              <a:rPr lang="en-US" altLang="zh-TW" sz="2500" b="1" dirty="0">
                <a:solidFill>
                  <a:schemeClr val="tx2"/>
                </a:solidFill>
                <a:latin typeface="Times New Roman" pitchFamily="18" charset="0"/>
                <a:ea typeface="標楷體" pitchFamily="65" charset="-120"/>
              </a:rPr>
              <a:t>)</a:t>
            </a:r>
            <a:br>
              <a:rPr lang="en-US" altLang="zh-TW" sz="2500" b="1" dirty="0">
                <a:solidFill>
                  <a:schemeClr val="tx2"/>
                </a:solidFill>
                <a:latin typeface="Times New Roman" pitchFamily="18" charset="0"/>
                <a:ea typeface="標楷體" pitchFamily="65" charset="-120"/>
              </a:rPr>
            </a:br>
            <a:r>
              <a:rPr lang="zh-TW" altLang="en-US" sz="2500" b="1" dirty="0">
                <a:solidFill>
                  <a:schemeClr val="tx2"/>
                </a:solidFill>
                <a:latin typeface="Times New Roman" pitchFamily="18" charset="0"/>
                <a:ea typeface="標楷體" pitchFamily="65" charset="-120"/>
              </a:rPr>
              <a:t>辦理方式：</a:t>
            </a:r>
            <a:r>
              <a:rPr lang="zh-TW" altLang="en-US" sz="2400" b="1" dirty="0">
                <a:solidFill>
                  <a:schemeClr val="tx2"/>
                </a:solidFill>
                <a:latin typeface="Times New Roman" pitchFamily="18" charset="0"/>
                <a:ea typeface="標楷體" pitchFamily="65" charset="-120"/>
              </a:rPr>
              <a:t>都市更新</a:t>
            </a:r>
            <a:r>
              <a:rPr lang="zh-TW" altLang="en-US" sz="2500" b="1" dirty="0">
                <a:solidFill>
                  <a:schemeClr val="tx2"/>
                </a:solidFill>
                <a:latin typeface="Times New Roman" pitchFamily="18" charset="0"/>
                <a:ea typeface="標楷體" pitchFamily="65" charset="-120"/>
              </a:rPr>
              <a:t>權利變換</a:t>
            </a:r>
            <a:br>
              <a:rPr lang="zh-TW" altLang="en-US" sz="2500" b="1" dirty="0">
                <a:solidFill>
                  <a:schemeClr val="tx2"/>
                </a:solidFill>
                <a:latin typeface="Times New Roman" pitchFamily="18" charset="0"/>
                <a:ea typeface="標楷體" pitchFamily="65" charset="-120"/>
              </a:rPr>
            </a:br>
            <a:r>
              <a:rPr lang="zh-TW" altLang="en-US" sz="2500" b="1" dirty="0">
                <a:solidFill>
                  <a:schemeClr val="tx2"/>
                </a:solidFill>
                <a:latin typeface="Times New Roman" pitchFamily="18" charset="0"/>
                <a:ea typeface="標楷體" pitchFamily="65" charset="-120"/>
              </a:rPr>
              <a:t>核定公告日：</a:t>
            </a:r>
            <a:r>
              <a:rPr lang="en-US" altLang="zh-TW" sz="2500" b="1" dirty="0">
                <a:solidFill>
                  <a:schemeClr val="tx2"/>
                </a:solidFill>
                <a:latin typeface="Times New Roman" pitchFamily="18" charset="0"/>
                <a:ea typeface="標楷體" pitchFamily="65" charset="-120"/>
              </a:rPr>
              <a:t>104</a:t>
            </a:r>
            <a:r>
              <a:rPr lang="zh-TW" altLang="en-US" sz="2500" b="1" dirty="0">
                <a:solidFill>
                  <a:schemeClr val="tx2"/>
                </a:solidFill>
                <a:latin typeface="Times New Roman" pitchFamily="18" charset="0"/>
                <a:ea typeface="標楷體" pitchFamily="65" charset="-120"/>
              </a:rPr>
              <a:t>年</a:t>
            </a:r>
            <a:r>
              <a:rPr lang="en-US" altLang="zh-TW" sz="2500" b="1" dirty="0">
                <a:solidFill>
                  <a:schemeClr val="tx2"/>
                </a:solidFill>
                <a:latin typeface="Times New Roman" pitchFamily="18" charset="0"/>
                <a:ea typeface="標楷體" pitchFamily="65" charset="-120"/>
              </a:rPr>
              <a:t>11</a:t>
            </a:r>
            <a:r>
              <a:rPr lang="zh-TW" altLang="en-US" sz="2500" b="1" dirty="0">
                <a:solidFill>
                  <a:schemeClr val="tx2"/>
                </a:solidFill>
                <a:latin typeface="Times New Roman" pitchFamily="18" charset="0"/>
                <a:ea typeface="標楷體" pitchFamily="65" charset="-120"/>
              </a:rPr>
              <a:t>月</a:t>
            </a:r>
            <a:r>
              <a:rPr lang="en-US" altLang="zh-TW" sz="2500" b="1" dirty="0">
                <a:solidFill>
                  <a:schemeClr val="tx2"/>
                </a:solidFill>
                <a:latin typeface="Times New Roman" pitchFamily="18" charset="0"/>
                <a:ea typeface="標楷體" pitchFamily="65" charset="-120"/>
              </a:rPr>
              <a:t>2</a:t>
            </a:r>
            <a:r>
              <a:rPr lang="zh-TW" altLang="en-US" sz="2500" b="1" dirty="0">
                <a:solidFill>
                  <a:schemeClr val="tx2"/>
                </a:solidFill>
                <a:latin typeface="Times New Roman" pitchFamily="18" charset="0"/>
                <a:ea typeface="標楷體" pitchFamily="65" charset="-120"/>
              </a:rPr>
              <a:t>日</a:t>
            </a:r>
            <a:br>
              <a:rPr lang="zh-TW" altLang="en-US" sz="2500" b="1" dirty="0">
                <a:solidFill>
                  <a:schemeClr val="tx2"/>
                </a:solidFill>
                <a:latin typeface="Times New Roman" pitchFamily="18" charset="0"/>
                <a:ea typeface="標楷體" pitchFamily="65" charset="-120"/>
              </a:rPr>
            </a:br>
            <a:r>
              <a:rPr lang="zh-TW" altLang="en-US" sz="2500" b="1" dirty="0">
                <a:solidFill>
                  <a:schemeClr val="tx2"/>
                </a:solidFill>
                <a:latin typeface="Times New Roman" pitchFamily="18" charset="0"/>
                <a:ea typeface="標楷體" pitchFamily="65" charset="-120"/>
              </a:rPr>
              <a:t>地點：</a:t>
            </a:r>
            <a:r>
              <a:rPr lang="zh-TW" altLang="en-US" sz="2500" b="1" dirty="0">
                <a:solidFill>
                  <a:schemeClr val="tx2"/>
                </a:solidFill>
                <a:latin typeface="標楷體" pitchFamily="65" charset="-120"/>
                <a:ea typeface="標楷體" pitchFamily="65" charset="-120"/>
              </a:rPr>
              <a:t>新竹市民權路、三民路口</a:t>
            </a:r>
            <a:br>
              <a:rPr lang="zh-TW" altLang="en-US" sz="2500" b="1" dirty="0">
                <a:solidFill>
                  <a:schemeClr val="tx2"/>
                </a:solidFill>
                <a:latin typeface="標楷體" pitchFamily="65" charset="-120"/>
                <a:ea typeface="標楷體" pitchFamily="65" charset="-120"/>
              </a:rPr>
            </a:br>
            <a:endParaRPr lang="en-US" altLang="zh-TW" sz="2500" b="1" dirty="0">
              <a:solidFill>
                <a:schemeClr val="tx2"/>
              </a:solidFill>
              <a:latin typeface="標楷體" pitchFamily="65" charset="-120"/>
              <a:ea typeface="標楷體" pitchFamily="65" charset="-120"/>
            </a:endParaRPr>
          </a:p>
          <a:p>
            <a:endParaRPr lang="en-US" altLang="zh-TW" sz="2500" b="1" dirty="0">
              <a:solidFill>
                <a:schemeClr val="tx2"/>
              </a:solidFill>
              <a:latin typeface="Times New Roman" pitchFamily="18" charset="0"/>
              <a:ea typeface="標楷體" pitchFamily="65" charset="-120"/>
            </a:endParaRPr>
          </a:p>
          <a:p>
            <a:r>
              <a:rPr lang="zh-TW" altLang="en-US" sz="2500" b="1" dirty="0">
                <a:solidFill>
                  <a:schemeClr val="tx2"/>
                </a:solidFill>
                <a:latin typeface="Times New Roman" pitchFamily="18" charset="0"/>
                <a:ea typeface="標楷體" pitchFamily="65" charset="-120"/>
              </a:rPr>
              <a:t>服務項目：</a:t>
            </a:r>
            <a:br>
              <a:rPr lang="zh-TW" altLang="en-US" sz="2500" b="1" dirty="0">
                <a:solidFill>
                  <a:schemeClr val="tx2"/>
                </a:solidFill>
                <a:latin typeface="Times New Roman" pitchFamily="18" charset="0"/>
                <a:ea typeface="標楷體" pitchFamily="65" charset="-120"/>
              </a:rPr>
            </a:br>
            <a:r>
              <a:rPr kumimoji="0" lang="en-US" altLang="zh-TW" sz="2500" b="1" dirty="0">
                <a:solidFill>
                  <a:schemeClr val="tx2"/>
                </a:solidFill>
                <a:latin typeface="Times New Roman" pitchFamily="18" charset="0"/>
                <a:ea typeface="標楷體" pitchFamily="65" charset="-120"/>
              </a:rPr>
              <a:t>‧</a:t>
            </a:r>
            <a:r>
              <a:rPr kumimoji="0" lang="zh-TW" altLang="en-US" sz="2500" b="1" dirty="0">
                <a:solidFill>
                  <a:schemeClr val="tx2"/>
                </a:solidFill>
                <a:latin typeface="Times New Roman" pitchFamily="18" charset="0"/>
                <a:ea typeface="標楷體" pitchFamily="65" charset="-120"/>
              </a:rPr>
              <a:t>代理投標</a:t>
            </a:r>
            <a:br>
              <a:rPr kumimoji="0" lang="zh-TW" altLang="en-US" sz="2500" b="1" dirty="0">
                <a:solidFill>
                  <a:schemeClr val="tx2"/>
                </a:solidFill>
                <a:latin typeface="Times New Roman" pitchFamily="18" charset="0"/>
                <a:ea typeface="標楷體" pitchFamily="65" charset="-120"/>
              </a:rPr>
            </a:br>
            <a:r>
              <a:rPr kumimoji="0" lang="en-US" altLang="zh-TW" sz="2500" b="1" dirty="0">
                <a:solidFill>
                  <a:schemeClr val="tx2"/>
                </a:solidFill>
                <a:latin typeface="Times New Roman" pitchFamily="18" charset="0"/>
                <a:ea typeface="標楷體" pitchFamily="65" charset="-120"/>
              </a:rPr>
              <a:t>‧</a:t>
            </a:r>
            <a:r>
              <a:rPr kumimoji="0" lang="zh-TW" altLang="en-US" sz="2500" b="1" dirty="0">
                <a:solidFill>
                  <a:schemeClr val="tx2"/>
                </a:solidFill>
                <a:latin typeface="Times New Roman" pitchFamily="18" charset="0"/>
                <a:ea typeface="標楷體" pitchFamily="65" charset="-120"/>
              </a:rPr>
              <a:t>營建管理（包含在建工程產權信託） </a:t>
            </a:r>
            <a:br>
              <a:rPr kumimoji="0" lang="zh-TW" altLang="en-US" sz="2500" b="1" dirty="0">
                <a:solidFill>
                  <a:schemeClr val="tx2"/>
                </a:solidFill>
                <a:latin typeface="Times New Roman" pitchFamily="18" charset="0"/>
                <a:ea typeface="標楷體" pitchFamily="65" charset="-120"/>
              </a:rPr>
            </a:br>
            <a:r>
              <a:rPr kumimoji="0" lang="en-US" altLang="zh-TW" sz="2500" b="1" dirty="0">
                <a:solidFill>
                  <a:schemeClr val="tx2"/>
                </a:solidFill>
                <a:latin typeface="Times New Roman" pitchFamily="18" charset="0"/>
                <a:ea typeface="標楷體" pitchFamily="65" charset="-120"/>
              </a:rPr>
              <a:t>‧</a:t>
            </a:r>
            <a:r>
              <a:rPr kumimoji="0" lang="zh-TW" altLang="en-US" sz="2500" b="1" dirty="0">
                <a:solidFill>
                  <a:schemeClr val="tx2"/>
                </a:solidFill>
                <a:latin typeface="Times New Roman" pitchFamily="18" charset="0"/>
                <a:ea typeface="標楷體" pitchFamily="65" charset="-120"/>
              </a:rPr>
              <a:t>工程進度及</a:t>
            </a:r>
            <a:r>
              <a:rPr lang="zh-TW" altLang="en-US" sz="2500" b="1" dirty="0">
                <a:solidFill>
                  <a:schemeClr val="tx2"/>
                </a:solidFill>
                <a:latin typeface="Times New Roman" pitchFamily="18" charset="0"/>
                <a:ea typeface="標楷體" pitchFamily="65" charset="-120"/>
              </a:rPr>
              <a:t>預售契約查核</a:t>
            </a:r>
            <a:br>
              <a:rPr lang="zh-TW" altLang="en-US" sz="2500" b="1" dirty="0">
                <a:solidFill>
                  <a:schemeClr val="tx2"/>
                </a:solidFill>
                <a:latin typeface="Times New Roman" pitchFamily="18" charset="0"/>
                <a:ea typeface="標楷體" pitchFamily="65" charset="-120"/>
              </a:rPr>
            </a:br>
            <a:r>
              <a:rPr kumimoji="0" lang="en-US" altLang="zh-TW" sz="2500" b="1" dirty="0">
                <a:solidFill>
                  <a:schemeClr val="tx2"/>
                </a:solidFill>
                <a:latin typeface="Times New Roman" pitchFamily="18" charset="0"/>
                <a:ea typeface="標楷體" pitchFamily="65" charset="-120"/>
              </a:rPr>
              <a:t>‧</a:t>
            </a:r>
            <a:r>
              <a:rPr kumimoji="0" lang="zh-TW" altLang="en-US" sz="2500" b="1" dirty="0">
                <a:solidFill>
                  <a:schemeClr val="tx2"/>
                </a:solidFill>
                <a:latin typeface="Times New Roman" pitchFamily="18" charset="0"/>
                <a:ea typeface="標楷體" pitchFamily="65" charset="-120"/>
              </a:rPr>
              <a:t>營建資金控管</a:t>
            </a:r>
            <a:r>
              <a:rPr kumimoji="0" lang="en-US" altLang="zh-TW" sz="2500" b="1" dirty="0">
                <a:solidFill>
                  <a:schemeClr val="tx2"/>
                </a:solidFill>
                <a:latin typeface="Times New Roman" pitchFamily="18" charset="0"/>
                <a:ea typeface="標楷體" pitchFamily="65" charset="-120"/>
              </a:rPr>
              <a:t>(</a:t>
            </a:r>
            <a:r>
              <a:rPr kumimoji="0" lang="zh-TW" altLang="en-US" sz="2500" b="1" dirty="0">
                <a:solidFill>
                  <a:schemeClr val="tx2"/>
                </a:solidFill>
                <a:latin typeface="Times New Roman" pitchFamily="18" charset="0"/>
                <a:ea typeface="標楷體" pitchFamily="65" charset="-120"/>
              </a:rPr>
              <a:t>包含建築融資及預售屋價金</a:t>
            </a:r>
            <a:r>
              <a:rPr kumimoji="0" lang="en-US" altLang="zh-TW" sz="2500" b="1" dirty="0">
                <a:solidFill>
                  <a:schemeClr val="tx2"/>
                </a:solidFill>
                <a:latin typeface="Times New Roman" pitchFamily="18" charset="0"/>
                <a:ea typeface="標楷體" pitchFamily="65" charset="-120"/>
              </a:rPr>
              <a:t>)</a:t>
            </a:r>
            <a:br>
              <a:rPr kumimoji="0" lang="en-US" altLang="zh-TW" sz="2500" b="1" dirty="0">
                <a:solidFill>
                  <a:schemeClr val="tx2"/>
                </a:solidFill>
                <a:latin typeface="Times New Roman" pitchFamily="18" charset="0"/>
                <a:ea typeface="標楷體" pitchFamily="65" charset="-120"/>
              </a:rPr>
            </a:br>
            <a:r>
              <a:rPr kumimoji="0" lang="en-US" altLang="zh-TW" sz="2500" b="1" dirty="0">
                <a:solidFill>
                  <a:schemeClr val="tx2"/>
                </a:solidFill>
                <a:latin typeface="Times New Roman" pitchFamily="18" charset="0"/>
                <a:ea typeface="標楷體" pitchFamily="65" charset="-120"/>
              </a:rPr>
              <a:t>‧</a:t>
            </a:r>
            <a:r>
              <a:rPr kumimoji="0" lang="zh-TW" altLang="en-US" sz="2500" b="1" dirty="0">
                <a:solidFill>
                  <a:schemeClr val="tx2"/>
                </a:solidFill>
                <a:latin typeface="Times New Roman" pitchFamily="18" charset="0"/>
                <a:ea typeface="標楷體" pitchFamily="65" charset="-120"/>
              </a:rPr>
              <a:t>專案財務稽核</a:t>
            </a:r>
            <a:br>
              <a:rPr kumimoji="0" lang="zh-TW" altLang="en-US" sz="2500" b="1" dirty="0">
                <a:solidFill>
                  <a:schemeClr val="tx2"/>
                </a:solidFill>
                <a:latin typeface="Times New Roman" pitchFamily="18" charset="0"/>
                <a:ea typeface="標楷體" pitchFamily="65" charset="-120"/>
              </a:rPr>
            </a:br>
            <a:r>
              <a:rPr kumimoji="0" lang="en-US" altLang="zh-TW" sz="2500" b="1" dirty="0">
                <a:solidFill>
                  <a:schemeClr val="tx2"/>
                </a:solidFill>
                <a:latin typeface="Times New Roman" pitchFamily="18" charset="0"/>
                <a:ea typeface="標楷體" pitchFamily="65" charset="-120"/>
              </a:rPr>
              <a:t>‧</a:t>
            </a:r>
            <a:r>
              <a:rPr kumimoji="0" lang="zh-TW" altLang="en-US" sz="2500" b="1" dirty="0">
                <a:solidFill>
                  <a:schemeClr val="tx2"/>
                </a:solidFill>
                <a:latin typeface="Times New Roman" pitchFamily="18" charset="0"/>
                <a:ea typeface="標楷體" pitchFamily="65" charset="-120"/>
              </a:rPr>
              <a:t>續建完工承諾</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投影片編號版面配置區 2"/>
          <p:cNvSpPr>
            <a:spLocks noGrp="1"/>
          </p:cNvSpPr>
          <p:nvPr>
            <p:ph type="sldNum" sz="quarter" idx="10"/>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a:solidFill>
                  <a:schemeClr val="tx1"/>
                </a:solidFill>
                <a:latin typeface="Arial" charset="0"/>
                <a:ea typeface="新細明體" pitchFamily="18" charset="-120"/>
              </a:defRPr>
            </a:lvl1pPr>
            <a:lvl2pPr marL="742950" indent="-285750" eaLnBrk="0" hangingPunct="0">
              <a:defRPr kumimoji="1">
                <a:solidFill>
                  <a:schemeClr val="tx1"/>
                </a:solidFill>
                <a:latin typeface="Arial" charset="0"/>
                <a:ea typeface="新細明體" pitchFamily="18" charset="-120"/>
              </a:defRPr>
            </a:lvl2pPr>
            <a:lvl3pPr marL="1143000" indent="-228600" eaLnBrk="0" hangingPunct="0">
              <a:defRPr kumimoji="1">
                <a:solidFill>
                  <a:schemeClr val="tx1"/>
                </a:solidFill>
                <a:latin typeface="Arial" charset="0"/>
                <a:ea typeface="新細明體" pitchFamily="18" charset="-120"/>
              </a:defRPr>
            </a:lvl3pPr>
            <a:lvl4pPr marL="1600200" indent="-228600" eaLnBrk="0" hangingPunct="0">
              <a:defRPr kumimoji="1">
                <a:solidFill>
                  <a:schemeClr val="tx1"/>
                </a:solidFill>
                <a:latin typeface="Arial" charset="0"/>
                <a:ea typeface="新細明體" pitchFamily="18" charset="-120"/>
              </a:defRPr>
            </a:lvl4pPr>
            <a:lvl5pPr marL="2057400" indent="-228600" eaLnBrk="0" hangingPunct="0">
              <a:defRPr kumimoji="1">
                <a:solidFill>
                  <a:schemeClr val="tx1"/>
                </a:solidFill>
                <a:latin typeface="Arial" charset="0"/>
                <a:ea typeface="新細明體" pitchFamily="18" charset="-120"/>
              </a:defRPr>
            </a:lvl5pPr>
            <a:lvl6pPr marL="2514600" indent="-228600" eaLnBrk="0" fontAlgn="base" hangingPunct="0">
              <a:spcBef>
                <a:spcPct val="0"/>
              </a:spcBef>
              <a:spcAft>
                <a:spcPct val="0"/>
              </a:spcAft>
              <a:defRPr kumimoji="1">
                <a:solidFill>
                  <a:schemeClr val="tx1"/>
                </a:solidFill>
                <a:latin typeface="Arial" charset="0"/>
                <a:ea typeface="新細明體" pitchFamily="18" charset="-120"/>
              </a:defRPr>
            </a:lvl6pPr>
            <a:lvl7pPr marL="2971800" indent="-228600" eaLnBrk="0" fontAlgn="base" hangingPunct="0">
              <a:spcBef>
                <a:spcPct val="0"/>
              </a:spcBef>
              <a:spcAft>
                <a:spcPct val="0"/>
              </a:spcAft>
              <a:defRPr kumimoji="1">
                <a:solidFill>
                  <a:schemeClr val="tx1"/>
                </a:solidFill>
                <a:latin typeface="Arial" charset="0"/>
                <a:ea typeface="新細明體" pitchFamily="18" charset="-120"/>
              </a:defRPr>
            </a:lvl7pPr>
            <a:lvl8pPr marL="3429000" indent="-228600" eaLnBrk="0" fontAlgn="base" hangingPunct="0">
              <a:spcBef>
                <a:spcPct val="0"/>
              </a:spcBef>
              <a:spcAft>
                <a:spcPct val="0"/>
              </a:spcAft>
              <a:defRPr kumimoji="1">
                <a:solidFill>
                  <a:schemeClr val="tx1"/>
                </a:solidFill>
                <a:latin typeface="Arial" charset="0"/>
                <a:ea typeface="新細明體" pitchFamily="18" charset="-120"/>
              </a:defRPr>
            </a:lvl8pPr>
            <a:lvl9pPr marL="3886200" indent="-228600" eaLnBrk="0" fontAlgn="base" hangingPunct="0">
              <a:spcBef>
                <a:spcPct val="0"/>
              </a:spcBef>
              <a:spcAft>
                <a:spcPct val="0"/>
              </a:spcAft>
              <a:defRPr kumimoji="1">
                <a:solidFill>
                  <a:schemeClr val="tx1"/>
                </a:solidFill>
                <a:latin typeface="Arial" charset="0"/>
                <a:ea typeface="新細明體" pitchFamily="18" charset="-120"/>
              </a:defRPr>
            </a:lvl9pPr>
          </a:lstStyle>
          <a:p>
            <a:fld id="{0B2D6895-B283-4FB8-A748-7B3E2C8950FF}" type="slidenum">
              <a:rPr lang="zh-TW" altLang="en-US" smtClean="0"/>
              <a:pPr/>
              <a:t>16</a:t>
            </a:fld>
            <a:endParaRPr lang="en-US" altLang="zh-TW"/>
          </a:p>
        </p:txBody>
      </p:sp>
      <p:sp>
        <p:nvSpPr>
          <p:cNvPr id="15363" name="日期版面配置區 3"/>
          <p:cNvSpPr>
            <a:spLocks noGrp="1"/>
          </p:cNvSpPr>
          <p:nvPr>
            <p:ph type="dt"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a:solidFill>
                  <a:schemeClr val="tx1"/>
                </a:solidFill>
                <a:latin typeface="Arial" charset="0"/>
                <a:ea typeface="新細明體" pitchFamily="18" charset="-120"/>
              </a:defRPr>
            </a:lvl1pPr>
            <a:lvl2pPr marL="742950" indent="-285750" eaLnBrk="0" hangingPunct="0">
              <a:defRPr kumimoji="1">
                <a:solidFill>
                  <a:schemeClr val="tx1"/>
                </a:solidFill>
                <a:latin typeface="Arial" charset="0"/>
                <a:ea typeface="新細明體" pitchFamily="18" charset="-120"/>
              </a:defRPr>
            </a:lvl2pPr>
            <a:lvl3pPr marL="1143000" indent="-228600" eaLnBrk="0" hangingPunct="0">
              <a:defRPr kumimoji="1">
                <a:solidFill>
                  <a:schemeClr val="tx1"/>
                </a:solidFill>
                <a:latin typeface="Arial" charset="0"/>
                <a:ea typeface="新細明體" pitchFamily="18" charset="-120"/>
              </a:defRPr>
            </a:lvl3pPr>
            <a:lvl4pPr marL="1600200" indent="-228600" eaLnBrk="0" hangingPunct="0">
              <a:defRPr kumimoji="1">
                <a:solidFill>
                  <a:schemeClr val="tx1"/>
                </a:solidFill>
                <a:latin typeface="Arial" charset="0"/>
                <a:ea typeface="新細明體" pitchFamily="18" charset="-120"/>
              </a:defRPr>
            </a:lvl4pPr>
            <a:lvl5pPr marL="2057400" indent="-228600" eaLnBrk="0" hangingPunct="0">
              <a:defRPr kumimoji="1">
                <a:solidFill>
                  <a:schemeClr val="tx1"/>
                </a:solidFill>
                <a:latin typeface="Arial" charset="0"/>
                <a:ea typeface="新細明體" pitchFamily="18" charset="-120"/>
              </a:defRPr>
            </a:lvl5pPr>
            <a:lvl6pPr marL="2514600" indent="-228600" eaLnBrk="0" fontAlgn="base" hangingPunct="0">
              <a:spcBef>
                <a:spcPct val="0"/>
              </a:spcBef>
              <a:spcAft>
                <a:spcPct val="0"/>
              </a:spcAft>
              <a:defRPr kumimoji="1">
                <a:solidFill>
                  <a:schemeClr val="tx1"/>
                </a:solidFill>
                <a:latin typeface="Arial" charset="0"/>
                <a:ea typeface="新細明體" pitchFamily="18" charset="-120"/>
              </a:defRPr>
            </a:lvl6pPr>
            <a:lvl7pPr marL="2971800" indent="-228600" eaLnBrk="0" fontAlgn="base" hangingPunct="0">
              <a:spcBef>
                <a:spcPct val="0"/>
              </a:spcBef>
              <a:spcAft>
                <a:spcPct val="0"/>
              </a:spcAft>
              <a:defRPr kumimoji="1">
                <a:solidFill>
                  <a:schemeClr val="tx1"/>
                </a:solidFill>
                <a:latin typeface="Arial" charset="0"/>
                <a:ea typeface="新細明體" pitchFamily="18" charset="-120"/>
              </a:defRPr>
            </a:lvl7pPr>
            <a:lvl8pPr marL="3429000" indent="-228600" eaLnBrk="0" fontAlgn="base" hangingPunct="0">
              <a:spcBef>
                <a:spcPct val="0"/>
              </a:spcBef>
              <a:spcAft>
                <a:spcPct val="0"/>
              </a:spcAft>
              <a:defRPr kumimoji="1">
                <a:solidFill>
                  <a:schemeClr val="tx1"/>
                </a:solidFill>
                <a:latin typeface="Arial" charset="0"/>
                <a:ea typeface="新細明體" pitchFamily="18" charset="-120"/>
              </a:defRPr>
            </a:lvl8pPr>
            <a:lvl9pPr marL="3886200" indent="-228600" eaLnBrk="0" fontAlgn="base" hangingPunct="0">
              <a:spcBef>
                <a:spcPct val="0"/>
              </a:spcBef>
              <a:spcAft>
                <a:spcPct val="0"/>
              </a:spcAft>
              <a:defRPr kumimoji="1">
                <a:solidFill>
                  <a:schemeClr val="tx1"/>
                </a:solidFill>
                <a:latin typeface="Arial" charset="0"/>
                <a:ea typeface="新細明體" pitchFamily="18" charset="-120"/>
              </a:defRPr>
            </a:lvl9pPr>
          </a:lstStyle>
          <a:p>
            <a:pPr eaLnBrk="1" hangingPunct="1"/>
            <a:fld id="{C9C93B31-B16C-4307-A057-EE7FCF865F83}" type="datetime1">
              <a:rPr lang="zh-TW" altLang="en-US" smtClean="0"/>
              <a:pPr eaLnBrk="1" hangingPunct="1"/>
              <a:t>2019/5/17</a:t>
            </a:fld>
            <a:endParaRPr lang="en-US" altLang="zh-TW"/>
          </a:p>
        </p:txBody>
      </p:sp>
      <p:pic>
        <p:nvPicPr>
          <p:cNvPr id="15364" name="Picture 6" descr="未命名"/>
          <p:cNvPicPr>
            <a:picLocks noGrp="1" noChangeAspect="1" noChangeArrowheads="1"/>
          </p:cNvPicPr>
          <p:nvPr>
            <p:ph/>
          </p:nvPr>
        </p:nvPicPr>
        <p:blipFill>
          <a:blip r:embed="rId2">
            <a:lum bright="10000" contrast="-10000"/>
            <a:extLst>
              <a:ext uri="{28A0092B-C50C-407E-A947-70E740481C1C}">
                <a14:useLocalDpi xmlns:a14="http://schemas.microsoft.com/office/drawing/2010/main" val="0"/>
              </a:ext>
            </a:extLst>
          </a:blip>
          <a:srcRect r="29941"/>
          <a:stretch>
            <a:fillRect/>
          </a:stretch>
        </p:blipFill>
        <p:spPr bwMode="auto">
          <a:xfrm>
            <a:off x="5168900" y="1628775"/>
            <a:ext cx="4476750" cy="469265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365" name="Rectangle 4"/>
          <p:cNvSpPr>
            <a:spLocks noChangeArrowheads="1"/>
          </p:cNvSpPr>
          <p:nvPr/>
        </p:nvSpPr>
        <p:spPr bwMode="auto">
          <a:xfrm>
            <a:off x="584200" y="808038"/>
            <a:ext cx="8915400" cy="777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ctr"/>
            <a:r>
              <a:rPr lang="zh-TW" altLang="en-US" sz="4000" b="1">
                <a:solidFill>
                  <a:schemeClr val="tx2"/>
                </a:solidFill>
                <a:latin typeface="標楷體" pitchFamily="65" charset="-120"/>
                <a:ea typeface="標楷體" pitchFamily="65" charset="-120"/>
              </a:rPr>
              <a:t>皇翔建設股份有限公司 </a:t>
            </a:r>
          </a:p>
        </p:txBody>
      </p:sp>
      <p:sp>
        <p:nvSpPr>
          <p:cNvPr id="15366" name="Rectangle 5"/>
          <p:cNvSpPr>
            <a:spLocks noChangeArrowheads="1"/>
          </p:cNvSpPr>
          <p:nvPr/>
        </p:nvSpPr>
        <p:spPr bwMode="auto">
          <a:xfrm>
            <a:off x="508000" y="1616075"/>
            <a:ext cx="8969375" cy="4465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kumimoji="0" lang="zh-TW" altLang="en-US" sz="2600" b="1">
                <a:solidFill>
                  <a:schemeClr val="tx2"/>
                </a:solidFill>
                <a:latin typeface="Times New Roman" pitchFamily="18" charset="0"/>
                <a:ea typeface="標楷體" pitchFamily="65" charset="-120"/>
              </a:rPr>
              <a:t>案名：紫鼎</a:t>
            </a:r>
            <a:r>
              <a:rPr kumimoji="0" lang="en-US" altLang="zh-TW" sz="2600" b="1">
                <a:solidFill>
                  <a:schemeClr val="tx2"/>
                </a:solidFill>
                <a:latin typeface="Times New Roman" pitchFamily="18" charset="0"/>
                <a:ea typeface="標楷體" pitchFamily="65" charset="-120"/>
              </a:rPr>
              <a:t>(</a:t>
            </a:r>
            <a:r>
              <a:rPr lang="zh-TW" altLang="en-US" sz="2600" b="1">
                <a:solidFill>
                  <a:schemeClr val="tx2"/>
                </a:solidFill>
                <a:latin typeface="Times New Roman" pitchFamily="18" charset="0"/>
                <a:ea typeface="標楷體" pitchFamily="65" charset="-120"/>
              </a:rPr>
              <a:t>臺北市中正區城中段三小段案</a:t>
            </a:r>
            <a:r>
              <a:rPr lang="en-US" altLang="zh-TW" sz="2600" b="1">
                <a:solidFill>
                  <a:schemeClr val="tx2"/>
                </a:solidFill>
                <a:latin typeface="Times New Roman" pitchFamily="18" charset="0"/>
                <a:ea typeface="標楷體" pitchFamily="65" charset="-120"/>
              </a:rPr>
              <a:t>)</a:t>
            </a:r>
            <a:br>
              <a:rPr kumimoji="0" lang="en-US" altLang="zh-TW" sz="2600" b="1">
                <a:solidFill>
                  <a:schemeClr val="tx2"/>
                </a:solidFill>
                <a:latin typeface="Times New Roman" pitchFamily="18" charset="0"/>
                <a:ea typeface="標楷體" pitchFamily="65" charset="-120"/>
              </a:rPr>
            </a:br>
            <a:r>
              <a:rPr kumimoji="0" lang="zh-TW" altLang="en-US" sz="2600" b="1">
                <a:solidFill>
                  <a:schemeClr val="tx2"/>
                </a:solidFill>
                <a:latin typeface="Times New Roman" pitchFamily="18" charset="0"/>
                <a:ea typeface="標楷體" pitchFamily="65" charset="-120"/>
              </a:rPr>
              <a:t>辦理方式：都市更新協議合建</a:t>
            </a:r>
            <a:br>
              <a:rPr kumimoji="0" lang="zh-TW" altLang="en-US" sz="2600" b="1">
                <a:solidFill>
                  <a:schemeClr val="tx2"/>
                </a:solidFill>
                <a:latin typeface="Times New Roman" pitchFamily="18" charset="0"/>
                <a:ea typeface="標楷體" pitchFamily="65" charset="-120"/>
              </a:rPr>
            </a:br>
            <a:r>
              <a:rPr kumimoji="0" lang="zh-TW" altLang="en-US" sz="2600" b="1">
                <a:solidFill>
                  <a:schemeClr val="tx2"/>
                </a:solidFill>
                <a:latin typeface="Times New Roman" pitchFamily="18" charset="0"/>
                <a:ea typeface="標楷體" pitchFamily="65" charset="-120"/>
              </a:rPr>
              <a:t>核定公告日：</a:t>
            </a:r>
            <a:r>
              <a:rPr kumimoji="0" lang="en-US" altLang="zh-TW" sz="2600" b="1">
                <a:solidFill>
                  <a:schemeClr val="tx2"/>
                </a:solidFill>
                <a:latin typeface="Times New Roman" pitchFamily="18" charset="0"/>
                <a:ea typeface="標楷體" pitchFamily="65" charset="-120"/>
              </a:rPr>
              <a:t>101</a:t>
            </a:r>
            <a:r>
              <a:rPr kumimoji="0" lang="zh-TW" altLang="en-US" sz="2600" b="1">
                <a:solidFill>
                  <a:schemeClr val="tx2"/>
                </a:solidFill>
                <a:latin typeface="Times New Roman" pitchFamily="18" charset="0"/>
                <a:ea typeface="標楷體" pitchFamily="65" charset="-120"/>
              </a:rPr>
              <a:t>年</a:t>
            </a:r>
            <a:r>
              <a:rPr kumimoji="0" lang="en-US" altLang="zh-TW" sz="2600" b="1">
                <a:solidFill>
                  <a:schemeClr val="tx2"/>
                </a:solidFill>
                <a:latin typeface="Times New Roman" pitchFamily="18" charset="0"/>
                <a:ea typeface="標楷體" pitchFamily="65" charset="-120"/>
              </a:rPr>
              <a:t>10</a:t>
            </a:r>
            <a:r>
              <a:rPr kumimoji="0" lang="zh-TW" altLang="en-US" sz="2600" b="1">
                <a:solidFill>
                  <a:schemeClr val="tx2"/>
                </a:solidFill>
                <a:latin typeface="Times New Roman" pitchFamily="18" charset="0"/>
                <a:ea typeface="標楷體" pitchFamily="65" charset="-120"/>
              </a:rPr>
              <a:t>月</a:t>
            </a:r>
            <a:r>
              <a:rPr kumimoji="0" lang="en-US" altLang="zh-TW" sz="2600" b="1">
                <a:solidFill>
                  <a:schemeClr val="tx2"/>
                </a:solidFill>
                <a:latin typeface="Times New Roman" pitchFamily="18" charset="0"/>
                <a:ea typeface="標楷體" pitchFamily="65" charset="-120"/>
              </a:rPr>
              <a:t>5</a:t>
            </a:r>
            <a:r>
              <a:rPr kumimoji="0" lang="zh-TW" altLang="en-US" sz="2600" b="1">
                <a:solidFill>
                  <a:schemeClr val="tx2"/>
                </a:solidFill>
                <a:latin typeface="Times New Roman" pitchFamily="18" charset="0"/>
                <a:ea typeface="標楷體" pitchFamily="65" charset="-120"/>
              </a:rPr>
              <a:t>日 </a:t>
            </a:r>
            <a:br>
              <a:rPr kumimoji="0" lang="zh-TW" altLang="en-US" sz="2600" b="1">
                <a:solidFill>
                  <a:schemeClr val="tx2"/>
                </a:solidFill>
                <a:latin typeface="Times New Roman" pitchFamily="18" charset="0"/>
                <a:ea typeface="標楷體" pitchFamily="65" charset="-120"/>
              </a:rPr>
            </a:br>
            <a:r>
              <a:rPr lang="zh-TW" altLang="en-US" sz="2600" b="1">
                <a:solidFill>
                  <a:schemeClr val="tx2"/>
                </a:solidFill>
                <a:latin typeface="Times New Roman" pitchFamily="18" charset="0"/>
                <a:ea typeface="標楷體" pitchFamily="65" charset="-120"/>
              </a:rPr>
              <a:t>地點：延平南路、中華路一段</a:t>
            </a:r>
            <a:r>
              <a:rPr lang="en-US" altLang="zh-TW" sz="2600" b="1">
                <a:solidFill>
                  <a:schemeClr val="tx2"/>
                </a:solidFill>
                <a:latin typeface="Times New Roman" pitchFamily="18" charset="0"/>
                <a:ea typeface="標楷體" pitchFamily="65" charset="-120"/>
              </a:rPr>
              <a:t>91</a:t>
            </a:r>
            <a:r>
              <a:rPr lang="zh-TW" altLang="en-US" sz="2600" b="1">
                <a:solidFill>
                  <a:schemeClr val="tx2"/>
                </a:solidFill>
                <a:latin typeface="Times New Roman" pitchFamily="18" charset="0"/>
                <a:ea typeface="標楷體" pitchFamily="65" charset="-120"/>
              </a:rPr>
              <a:t>、</a:t>
            </a:r>
            <a:r>
              <a:rPr lang="en-US" altLang="zh-TW" sz="2600" b="1">
                <a:solidFill>
                  <a:schemeClr val="tx2"/>
                </a:solidFill>
                <a:latin typeface="Times New Roman" pitchFamily="18" charset="0"/>
                <a:ea typeface="標楷體" pitchFamily="65" charset="-120"/>
              </a:rPr>
              <a:t>95</a:t>
            </a:r>
            <a:r>
              <a:rPr lang="zh-TW" altLang="en-US" sz="2600" b="1">
                <a:solidFill>
                  <a:schemeClr val="tx2"/>
                </a:solidFill>
                <a:latin typeface="Times New Roman" pitchFamily="18" charset="0"/>
                <a:ea typeface="標楷體" pitchFamily="65" charset="-120"/>
              </a:rPr>
              <a:t>巷口</a:t>
            </a:r>
            <a:br>
              <a:rPr lang="zh-TW" altLang="en-US" sz="2600" b="1">
                <a:solidFill>
                  <a:schemeClr val="tx2"/>
                </a:solidFill>
                <a:latin typeface="Times New Roman" pitchFamily="18" charset="0"/>
                <a:ea typeface="標楷體" pitchFamily="65" charset="-120"/>
              </a:rPr>
            </a:br>
            <a:r>
              <a:rPr lang="zh-TW" altLang="en-US" sz="2600" b="1">
                <a:solidFill>
                  <a:schemeClr val="tx2"/>
                </a:solidFill>
                <a:latin typeface="Times New Roman" pitchFamily="18" charset="0"/>
                <a:ea typeface="標楷體" pitchFamily="65" charset="-120"/>
              </a:rPr>
              <a:t>目前進度：完工交屋</a:t>
            </a:r>
            <a:br>
              <a:rPr lang="zh-TW" altLang="en-US" sz="2600" b="1">
                <a:solidFill>
                  <a:schemeClr val="tx2"/>
                </a:solidFill>
                <a:latin typeface="Times New Roman" pitchFamily="18" charset="0"/>
                <a:ea typeface="標楷體" pitchFamily="65" charset="-120"/>
              </a:rPr>
            </a:br>
            <a:br>
              <a:rPr lang="zh-TW" altLang="en-US" sz="2600" b="1">
                <a:solidFill>
                  <a:schemeClr val="tx2"/>
                </a:solidFill>
                <a:latin typeface="Times New Roman" pitchFamily="18" charset="0"/>
                <a:ea typeface="標楷體" pitchFamily="65" charset="-120"/>
              </a:rPr>
            </a:br>
            <a:r>
              <a:rPr lang="zh-TW" altLang="en-US" sz="2600" b="1">
                <a:solidFill>
                  <a:schemeClr val="tx2"/>
                </a:solidFill>
                <a:latin typeface="Times New Roman" pitchFamily="18" charset="0"/>
                <a:ea typeface="標楷體" pitchFamily="65" charset="-120"/>
              </a:rPr>
              <a:t>服務項目：</a:t>
            </a:r>
            <a:br>
              <a:rPr kumimoji="0" lang="zh-TW" altLang="en-US" sz="2600" b="1">
                <a:solidFill>
                  <a:schemeClr val="tx2"/>
                </a:solidFill>
                <a:latin typeface="Times New Roman" pitchFamily="18" charset="0"/>
                <a:ea typeface="標楷體" pitchFamily="65" charset="-120"/>
              </a:rPr>
            </a:br>
            <a:r>
              <a:rPr kumimoji="0" lang="en-US" altLang="zh-TW" sz="2600" b="1">
                <a:solidFill>
                  <a:schemeClr val="tx2"/>
                </a:solidFill>
                <a:latin typeface="Times New Roman" pitchFamily="18" charset="0"/>
                <a:ea typeface="標楷體" pitchFamily="65" charset="-120"/>
              </a:rPr>
              <a:t>‧</a:t>
            </a:r>
            <a:r>
              <a:rPr lang="zh-TW" altLang="en-US" sz="2600" b="1">
                <a:solidFill>
                  <a:schemeClr val="tx2"/>
                </a:solidFill>
                <a:latin typeface="Times New Roman" pitchFamily="18" charset="0"/>
                <a:ea typeface="標楷體" pitchFamily="65" charset="-120"/>
              </a:rPr>
              <a:t>工程進度查核 </a:t>
            </a:r>
            <a:br>
              <a:rPr lang="zh-TW" altLang="en-US" sz="2600" b="1">
                <a:solidFill>
                  <a:schemeClr val="tx2"/>
                </a:solidFill>
                <a:latin typeface="Times New Roman" pitchFamily="18" charset="0"/>
                <a:ea typeface="標楷體" pitchFamily="65" charset="-120"/>
              </a:rPr>
            </a:br>
            <a:r>
              <a:rPr kumimoji="0" lang="en-US" altLang="zh-TW" sz="2600" b="1">
                <a:solidFill>
                  <a:schemeClr val="tx2"/>
                </a:solidFill>
                <a:latin typeface="Times New Roman" pitchFamily="18" charset="0"/>
                <a:ea typeface="標楷體" pitchFamily="65" charset="-120"/>
              </a:rPr>
              <a:t>‧</a:t>
            </a:r>
            <a:r>
              <a:rPr lang="zh-TW" altLang="en-US" sz="2600" b="1">
                <a:solidFill>
                  <a:schemeClr val="tx2"/>
                </a:solidFill>
                <a:latin typeface="Times New Roman" pitchFamily="18" charset="0"/>
                <a:ea typeface="標楷體" pitchFamily="65" charset="-120"/>
              </a:rPr>
              <a:t>預售契約查核</a:t>
            </a:r>
            <a:br>
              <a:rPr lang="zh-TW" altLang="en-US" sz="2600" b="1">
                <a:solidFill>
                  <a:schemeClr val="tx2"/>
                </a:solidFill>
                <a:latin typeface="Times New Roman" pitchFamily="18" charset="0"/>
                <a:ea typeface="標楷體" pitchFamily="65" charset="-120"/>
              </a:rPr>
            </a:br>
            <a:r>
              <a:rPr kumimoji="0" lang="en-US" altLang="zh-TW" sz="2600" b="1">
                <a:solidFill>
                  <a:schemeClr val="tx2"/>
                </a:solidFill>
                <a:latin typeface="Times New Roman" pitchFamily="18" charset="0"/>
                <a:ea typeface="標楷體" pitchFamily="65" charset="-120"/>
              </a:rPr>
              <a:t>‧</a:t>
            </a:r>
            <a:r>
              <a:rPr kumimoji="0" lang="zh-TW" altLang="en-US" sz="2600" b="1">
                <a:solidFill>
                  <a:schemeClr val="tx2"/>
                </a:solidFill>
                <a:latin typeface="Times New Roman" pitchFamily="18" charset="0"/>
                <a:ea typeface="標楷體" pitchFamily="65" charset="-120"/>
              </a:rPr>
              <a:t>營建資金控管</a:t>
            </a:r>
            <a:r>
              <a:rPr kumimoji="0" lang="en-US" altLang="zh-TW" sz="2600" b="1">
                <a:solidFill>
                  <a:schemeClr val="tx2"/>
                </a:solidFill>
                <a:latin typeface="Times New Roman" pitchFamily="18" charset="0"/>
                <a:ea typeface="標楷體" pitchFamily="65" charset="-120"/>
              </a:rPr>
              <a:t>(</a:t>
            </a:r>
            <a:r>
              <a:rPr kumimoji="0" lang="zh-TW" altLang="en-US" sz="2600" b="1">
                <a:solidFill>
                  <a:schemeClr val="tx2"/>
                </a:solidFill>
                <a:latin typeface="Times New Roman" pitchFamily="18" charset="0"/>
                <a:ea typeface="標楷體" pitchFamily="65" charset="-120"/>
              </a:rPr>
              <a:t>預售屋價金</a:t>
            </a:r>
            <a:r>
              <a:rPr kumimoji="0" lang="en-US" altLang="zh-TW" sz="2600" b="1">
                <a:solidFill>
                  <a:schemeClr val="tx2"/>
                </a:solidFill>
                <a:latin typeface="Times New Roman" pitchFamily="18" charset="0"/>
                <a:ea typeface="標楷體" pitchFamily="65" charset="-120"/>
              </a:rPr>
              <a:t>)</a:t>
            </a:r>
            <a:br>
              <a:rPr kumimoji="0" lang="en-US" altLang="zh-TW" sz="2600" b="1">
                <a:solidFill>
                  <a:schemeClr val="tx2"/>
                </a:solidFill>
                <a:latin typeface="Times New Roman" pitchFamily="18" charset="0"/>
                <a:ea typeface="標楷體" pitchFamily="65" charset="-120"/>
              </a:rPr>
            </a:br>
            <a:r>
              <a:rPr kumimoji="0" lang="en-US" altLang="zh-TW" sz="2600" b="1">
                <a:solidFill>
                  <a:schemeClr val="tx2"/>
                </a:solidFill>
                <a:latin typeface="Times New Roman" pitchFamily="18" charset="0"/>
                <a:ea typeface="標楷體" pitchFamily="65" charset="-120"/>
              </a:rPr>
              <a:t>‧</a:t>
            </a:r>
            <a:r>
              <a:rPr kumimoji="0" lang="zh-TW" altLang="en-US" sz="2600" b="1">
                <a:solidFill>
                  <a:schemeClr val="tx2"/>
                </a:solidFill>
                <a:latin typeface="Times New Roman" pitchFamily="18" charset="0"/>
                <a:ea typeface="標楷體" pitchFamily="65" charset="-120"/>
              </a:rPr>
              <a:t>專案財務稽核</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投影片編號版面配置區 1"/>
          <p:cNvSpPr>
            <a:spLocks noGrp="1"/>
          </p:cNvSpPr>
          <p:nvPr>
            <p:ph type="sldNum" sz="quarter" idx="10"/>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a:solidFill>
                  <a:schemeClr val="tx1"/>
                </a:solidFill>
                <a:latin typeface="Arial" charset="0"/>
                <a:ea typeface="新細明體" pitchFamily="18" charset="-120"/>
              </a:defRPr>
            </a:lvl1pPr>
            <a:lvl2pPr marL="742950" indent="-285750" eaLnBrk="0" hangingPunct="0">
              <a:defRPr kumimoji="1">
                <a:solidFill>
                  <a:schemeClr val="tx1"/>
                </a:solidFill>
                <a:latin typeface="Arial" charset="0"/>
                <a:ea typeface="新細明體" pitchFamily="18" charset="-120"/>
              </a:defRPr>
            </a:lvl2pPr>
            <a:lvl3pPr marL="1143000" indent="-228600" eaLnBrk="0" hangingPunct="0">
              <a:defRPr kumimoji="1">
                <a:solidFill>
                  <a:schemeClr val="tx1"/>
                </a:solidFill>
                <a:latin typeface="Arial" charset="0"/>
                <a:ea typeface="新細明體" pitchFamily="18" charset="-120"/>
              </a:defRPr>
            </a:lvl3pPr>
            <a:lvl4pPr marL="1600200" indent="-228600" eaLnBrk="0" hangingPunct="0">
              <a:defRPr kumimoji="1">
                <a:solidFill>
                  <a:schemeClr val="tx1"/>
                </a:solidFill>
                <a:latin typeface="Arial" charset="0"/>
                <a:ea typeface="新細明體" pitchFamily="18" charset="-120"/>
              </a:defRPr>
            </a:lvl4pPr>
            <a:lvl5pPr marL="2057400" indent="-228600" eaLnBrk="0" hangingPunct="0">
              <a:defRPr kumimoji="1">
                <a:solidFill>
                  <a:schemeClr val="tx1"/>
                </a:solidFill>
                <a:latin typeface="Arial" charset="0"/>
                <a:ea typeface="新細明體" pitchFamily="18" charset="-120"/>
              </a:defRPr>
            </a:lvl5pPr>
            <a:lvl6pPr marL="2514600" indent="-228600" eaLnBrk="0" fontAlgn="base" hangingPunct="0">
              <a:spcBef>
                <a:spcPct val="0"/>
              </a:spcBef>
              <a:spcAft>
                <a:spcPct val="0"/>
              </a:spcAft>
              <a:defRPr kumimoji="1">
                <a:solidFill>
                  <a:schemeClr val="tx1"/>
                </a:solidFill>
                <a:latin typeface="Arial" charset="0"/>
                <a:ea typeface="新細明體" pitchFamily="18" charset="-120"/>
              </a:defRPr>
            </a:lvl6pPr>
            <a:lvl7pPr marL="2971800" indent="-228600" eaLnBrk="0" fontAlgn="base" hangingPunct="0">
              <a:spcBef>
                <a:spcPct val="0"/>
              </a:spcBef>
              <a:spcAft>
                <a:spcPct val="0"/>
              </a:spcAft>
              <a:defRPr kumimoji="1">
                <a:solidFill>
                  <a:schemeClr val="tx1"/>
                </a:solidFill>
                <a:latin typeface="Arial" charset="0"/>
                <a:ea typeface="新細明體" pitchFamily="18" charset="-120"/>
              </a:defRPr>
            </a:lvl7pPr>
            <a:lvl8pPr marL="3429000" indent="-228600" eaLnBrk="0" fontAlgn="base" hangingPunct="0">
              <a:spcBef>
                <a:spcPct val="0"/>
              </a:spcBef>
              <a:spcAft>
                <a:spcPct val="0"/>
              </a:spcAft>
              <a:defRPr kumimoji="1">
                <a:solidFill>
                  <a:schemeClr val="tx1"/>
                </a:solidFill>
                <a:latin typeface="Arial" charset="0"/>
                <a:ea typeface="新細明體" pitchFamily="18" charset="-120"/>
              </a:defRPr>
            </a:lvl8pPr>
            <a:lvl9pPr marL="3886200" indent="-228600" eaLnBrk="0" fontAlgn="base" hangingPunct="0">
              <a:spcBef>
                <a:spcPct val="0"/>
              </a:spcBef>
              <a:spcAft>
                <a:spcPct val="0"/>
              </a:spcAft>
              <a:defRPr kumimoji="1">
                <a:solidFill>
                  <a:schemeClr val="tx1"/>
                </a:solidFill>
                <a:latin typeface="Arial" charset="0"/>
                <a:ea typeface="新細明體" pitchFamily="18" charset="-120"/>
              </a:defRPr>
            </a:lvl9pPr>
          </a:lstStyle>
          <a:p>
            <a:fld id="{D0B2321E-C051-4C4F-A3AB-F5B152A7E69F}" type="slidenum">
              <a:rPr lang="zh-TW" altLang="en-US" smtClean="0"/>
              <a:pPr/>
              <a:t>17</a:t>
            </a:fld>
            <a:endParaRPr lang="en-US" altLang="zh-TW"/>
          </a:p>
        </p:txBody>
      </p:sp>
      <p:sp>
        <p:nvSpPr>
          <p:cNvPr id="16387" name="日期版面配置區 2"/>
          <p:cNvSpPr>
            <a:spLocks noGrp="1"/>
          </p:cNvSpPr>
          <p:nvPr>
            <p:ph type="dt"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a:solidFill>
                  <a:schemeClr val="tx1"/>
                </a:solidFill>
                <a:latin typeface="Arial" charset="0"/>
                <a:ea typeface="新細明體" pitchFamily="18" charset="-120"/>
              </a:defRPr>
            </a:lvl1pPr>
            <a:lvl2pPr marL="742950" indent="-285750" eaLnBrk="0" hangingPunct="0">
              <a:defRPr kumimoji="1">
                <a:solidFill>
                  <a:schemeClr val="tx1"/>
                </a:solidFill>
                <a:latin typeface="Arial" charset="0"/>
                <a:ea typeface="新細明體" pitchFamily="18" charset="-120"/>
              </a:defRPr>
            </a:lvl2pPr>
            <a:lvl3pPr marL="1143000" indent="-228600" eaLnBrk="0" hangingPunct="0">
              <a:defRPr kumimoji="1">
                <a:solidFill>
                  <a:schemeClr val="tx1"/>
                </a:solidFill>
                <a:latin typeface="Arial" charset="0"/>
                <a:ea typeface="新細明體" pitchFamily="18" charset="-120"/>
              </a:defRPr>
            </a:lvl3pPr>
            <a:lvl4pPr marL="1600200" indent="-228600" eaLnBrk="0" hangingPunct="0">
              <a:defRPr kumimoji="1">
                <a:solidFill>
                  <a:schemeClr val="tx1"/>
                </a:solidFill>
                <a:latin typeface="Arial" charset="0"/>
                <a:ea typeface="新細明體" pitchFamily="18" charset="-120"/>
              </a:defRPr>
            </a:lvl4pPr>
            <a:lvl5pPr marL="2057400" indent="-228600" eaLnBrk="0" hangingPunct="0">
              <a:defRPr kumimoji="1">
                <a:solidFill>
                  <a:schemeClr val="tx1"/>
                </a:solidFill>
                <a:latin typeface="Arial" charset="0"/>
                <a:ea typeface="新細明體" pitchFamily="18" charset="-120"/>
              </a:defRPr>
            </a:lvl5pPr>
            <a:lvl6pPr marL="2514600" indent="-228600" eaLnBrk="0" fontAlgn="base" hangingPunct="0">
              <a:spcBef>
                <a:spcPct val="0"/>
              </a:spcBef>
              <a:spcAft>
                <a:spcPct val="0"/>
              </a:spcAft>
              <a:defRPr kumimoji="1">
                <a:solidFill>
                  <a:schemeClr val="tx1"/>
                </a:solidFill>
                <a:latin typeface="Arial" charset="0"/>
                <a:ea typeface="新細明體" pitchFamily="18" charset="-120"/>
              </a:defRPr>
            </a:lvl6pPr>
            <a:lvl7pPr marL="2971800" indent="-228600" eaLnBrk="0" fontAlgn="base" hangingPunct="0">
              <a:spcBef>
                <a:spcPct val="0"/>
              </a:spcBef>
              <a:spcAft>
                <a:spcPct val="0"/>
              </a:spcAft>
              <a:defRPr kumimoji="1">
                <a:solidFill>
                  <a:schemeClr val="tx1"/>
                </a:solidFill>
                <a:latin typeface="Arial" charset="0"/>
                <a:ea typeface="新細明體" pitchFamily="18" charset="-120"/>
              </a:defRPr>
            </a:lvl7pPr>
            <a:lvl8pPr marL="3429000" indent="-228600" eaLnBrk="0" fontAlgn="base" hangingPunct="0">
              <a:spcBef>
                <a:spcPct val="0"/>
              </a:spcBef>
              <a:spcAft>
                <a:spcPct val="0"/>
              </a:spcAft>
              <a:defRPr kumimoji="1">
                <a:solidFill>
                  <a:schemeClr val="tx1"/>
                </a:solidFill>
                <a:latin typeface="Arial" charset="0"/>
                <a:ea typeface="新細明體" pitchFamily="18" charset="-120"/>
              </a:defRPr>
            </a:lvl8pPr>
            <a:lvl9pPr marL="3886200" indent="-228600" eaLnBrk="0" fontAlgn="base" hangingPunct="0">
              <a:spcBef>
                <a:spcPct val="0"/>
              </a:spcBef>
              <a:spcAft>
                <a:spcPct val="0"/>
              </a:spcAft>
              <a:defRPr kumimoji="1">
                <a:solidFill>
                  <a:schemeClr val="tx1"/>
                </a:solidFill>
                <a:latin typeface="Arial" charset="0"/>
                <a:ea typeface="新細明體" pitchFamily="18" charset="-120"/>
              </a:defRPr>
            </a:lvl9pPr>
          </a:lstStyle>
          <a:p>
            <a:pPr eaLnBrk="1" hangingPunct="1"/>
            <a:fld id="{A385E1A8-B2CB-46DB-A596-3C448AD44D59}" type="datetime1">
              <a:rPr lang="zh-TW" altLang="en-US" smtClean="0"/>
              <a:pPr eaLnBrk="1" hangingPunct="1"/>
              <a:t>2019/5/17</a:t>
            </a:fld>
            <a:endParaRPr lang="en-US" altLang="zh-TW"/>
          </a:p>
        </p:txBody>
      </p:sp>
      <p:sp>
        <p:nvSpPr>
          <p:cNvPr id="16388" name="Rectangle 2"/>
          <p:cNvSpPr>
            <a:spLocks noGrp="1" noChangeArrowheads="1"/>
          </p:cNvSpPr>
          <p:nvPr>
            <p:ph type="title" idx="4294967295"/>
          </p:nvPr>
        </p:nvSpPr>
        <p:spPr bwMode="auto">
          <a:xfrm>
            <a:off x="584200" y="808038"/>
            <a:ext cx="8915400" cy="77787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zh-TW" altLang="en-US" sz="4000" b="1">
                <a:latin typeface="標楷體" pitchFamily="65" charset="-120"/>
                <a:ea typeface="標楷體" pitchFamily="65" charset="-120"/>
              </a:rPr>
              <a:t>耕薪都市更新股份有限公司 </a:t>
            </a:r>
          </a:p>
        </p:txBody>
      </p:sp>
      <p:graphicFrame>
        <p:nvGraphicFramePr>
          <p:cNvPr id="16389" name="Object 6"/>
          <p:cNvGraphicFramePr>
            <a:graphicFrameLocks noChangeAspect="1"/>
          </p:cNvGraphicFramePr>
          <p:nvPr/>
        </p:nvGraphicFramePr>
        <p:xfrm>
          <a:off x="4311650" y="1916113"/>
          <a:ext cx="5183188" cy="4414837"/>
        </p:xfrm>
        <a:graphic>
          <a:graphicData uri="http://schemas.openxmlformats.org/presentationml/2006/ole">
            <mc:AlternateContent xmlns:mc="http://schemas.openxmlformats.org/markup-compatibility/2006">
              <mc:Choice xmlns:v="urn:schemas-microsoft-com:vml" Requires="v">
                <p:oleObj spid="_x0000_s16502" name="Photo Editor 影像 " r:id="rId3" imgW="4563112" imgH="3885714" progId="MSPhotoEd.3">
                  <p:embed/>
                </p:oleObj>
              </mc:Choice>
              <mc:Fallback>
                <p:oleObj name="Photo Editor 影像 " r:id="rId3" imgW="4563112" imgH="3885714" progId="MSPhotoEd.3">
                  <p:embed/>
                  <p:pic>
                    <p:nvPicPr>
                      <p:cNvPr id="0" name="Object 6"/>
                      <p:cNvPicPr>
                        <a:picLocks noChangeAspect="1" noChangeArrowheads="1"/>
                      </p:cNvPicPr>
                      <p:nvPr/>
                    </p:nvPicPr>
                    <p:blipFill>
                      <a:blip r:embed="rId4">
                        <a:lum bright="24000" contrast="-24000"/>
                        <a:extLst>
                          <a:ext uri="{28A0092B-C50C-407E-A947-70E740481C1C}">
                            <a14:useLocalDpi xmlns:a14="http://schemas.microsoft.com/office/drawing/2010/main" val="0"/>
                          </a:ext>
                        </a:extLst>
                      </a:blip>
                      <a:srcRect/>
                      <a:stretch>
                        <a:fillRect/>
                      </a:stretch>
                    </p:blipFill>
                    <p:spPr bwMode="auto">
                      <a:xfrm>
                        <a:off x="4311650" y="1916113"/>
                        <a:ext cx="5183188" cy="44148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6390" name="Rectangle 3"/>
          <p:cNvSpPr>
            <a:spLocks noChangeArrowheads="1"/>
          </p:cNvSpPr>
          <p:nvPr/>
        </p:nvSpPr>
        <p:spPr bwMode="auto">
          <a:xfrm>
            <a:off x="508000" y="1685925"/>
            <a:ext cx="8915400" cy="3960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zh-TW" altLang="en-US" sz="2600" b="1" dirty="0">
                <a:solidFill>
                  <a:schemeClr val="tx2"/>
                </a:solidFill>
                <a:latin typeface="Times New Roman" pitchFamily="18" charset="0"/>
                <a:ea typeface="標楷體" pitchFamily="65" charset="-120"/>
              </a:rPr>
              <a:t>案名：耕曦</a:t>
            </a:r>
            <a:r>
              <a:rPr lang="en-US" altLang="zh-TW" sz="2600" b="1" dirty="0">
                <a:solidFill>
                  <a:schemeClr val="tx2"/>
                </a:solidFill>
                <a:latin typeface="Times New Roman" pitchFamily="18" charset="0"/>
                <a:ea typeface="標楷體" pitchFamily="65" charset="-120"/>
              </a:rPr>
              <a:t>(</a:t>
            </a:r>
            <a:r>
              <a:rPr lang="zh-TW" altLang="en-US" sz="2600" b="1" dirty="0">
                <a:solidFill>
                  <a:schemeClr val="tx2"/>
                </a:solidFill>
                <a:latin typeface="Times New Roman" pitchFamily="18" charset="0"/>
                <a:ea typeface="標楷體" pitchFamily="65" charset="-120"/>
              </a:rPr>
              <a:t>臺北市大安區龍泉段三小段案</a:t>
            </a:r>
            <a:r>
              <a:rPr lang="en-US" altLang="zh-TW" sz="2600" b="1" dirty="0">
                <a:solidFill>
                  <a:schemeClr val="tx2"/>
                </a:solidFill>
                <a:latin typeface="Times New Roman" pitchFamily="18" charset="0"/>
                <a:ea typeface="標楷體" pitchFamily="65" charset="-120"/>
              </a:rPr>
              <a:t>)</a:t>
            </a:r>
            <a:br>
              <a:rPr lang="en-US" altLang="zh-TW" sz="2600" b="1" dirty="0">
                <a:solidFill>
                  <a:schemeClr val="tx2"/>
                </a:solidFill>
                <a:latin typeface="Times New Roman" pitchFamily="18" charset="0"/>
                <a:ea typeface="標楷體" pitchFamily="65" charset="-120"/>
              </a:rPr>
            </a:br>
            <a:r>
              <a:rPr lang="zh-TW" altLang="en-US" sz="2600" b="1" dirty="0">
                <a:solidFill>
                  <a:schemeClr val="tx2"/>
                </a:solidFill>
                <a:latin typeface="Times New Roman" pitchFamily="18" charset="0"/>
                <a:ea typeface="標楷體" pitchFamily="65" charset="-120"/>
              </a:rPr>
              <a:t>辦理方式：都市更新權利變換</a:t>
            </a:r>
            <a:br>
              <a:rPr lang="zh-TW" altLang="en-US" sz="2600" b="1" dirty="0">
                <a:solidFill>
                  <a:schemeClr val="tx2"/>
                </a:solidFill>
                <a:latin typeface="Times New Roman" pitchFamily="18" charset="0"/>
                <a:ea typeface="標楷體" pitchFamily="65" charset="-120"/>
              </a:rPr>
            </a:br>
            <a:r>
              <a:rPr lang="zh-TW" altLang="en-US" sz="2600" b="1" dirty="0">
                <a:solidFill>
                  <a:schemeClr val="tx2"/>
                </a:solidFill>
                <a:latin typeface="Times New Roman" pitchFamily="18" charset="0"/>
                <a:ea typeface="標楷體" pitchFamily="65" charset="-120"/>
              </a:rPr>
              <a:t>核定公告日：</a:t>
            </a:r>
            <a:r>
              <a:rPr lang="en-US" altLang="zh-TW" sz="2600" b="1" dirty="0">
                <a:solidFill>
                  <a:schemeClr val="tx2"/>
                </a:solidFill>
                <a:latin typeface="Times New Roman" pitchFamily="18" charset="0"/>
                <a:ea typeface="標楷體" pitchFamily="65" charset="-120"/>
              </a:rPr>
              <a:t>102</a:t>
            </a:r>
            <a:r>
              <a:rPr lang="zh-TW" altLang="en-US" sz="2600" b="1" dirty="0">
                <a:solidFill>
                  <a:schemeClr val="tx2"/>
                </a:solidFill>
                <a:latin typeface="Times New Roman" pitchFamily="18" charset="0"/>
                <a:ea typeface="標楷體" pitchFamily="65" charset="-120"/>
              </a:rPr>
              <a:t>年</a:t>
            </a:r>
            <a:r>
              <a:rPr lang="en-US" altLang="zh-TW" sz="2600" b="1" dirty="0">
                <a:solidFill>
                  <a:schemeClr val="tx2"/>
                </a:solidFill>
                <a:latin typeface="Times New Roman" pitchFamily="18" charset="0"/>
                <a:ea typeface="標楷體" pitchFamily="65" charset="-120"/>
              </a:rPr>
              <a:t>5</a:t>
            </a:r>
            <a:r>
              <a:rPr lang="zh-TW" altLang="en-US" sz="2600" b="1" dirty="0">
                <a:solidFill>
                  <a:schemeClr val="tx2"/>
                </a:solidFill>
                <a:latin typeface="Times New Roman" pitchFamily="18" charset="0"/>
                <a:ea typeface="標楷體" pitchFamily="65" charset="-120"/>
              </a:rPr>
              <a:t>月</a:t>
            </a:r>
            <a:r>
              <a:rPr lang="en-US" altLang="zh-TW" sz="2600" b="1" dirty="0">
                <a:solidFill>
                  <a:schemeClr val="tx2"/>
                </a:solidFill>
                <a:latin typeface="Times New Roman" pitchFamily="18" charset="0"/>
                <a:ea typeface="標楷體" pitchFamily="65" charset="-120"/>
              </a:rPr>
              <a:t>29</a:t>
            </a:r>
            <a:r>
              <a:rPr lang="zh-TW" altLang="en-US" sz="2600" b="1" dirty="0">
                <a:solidFill>
                  <a:schemeClr val="tx2"/>
                </a:solidFill>
                <a:latin typeface="Times New Roman" pitchFamily="18" charset="0"/>
                <a:ea typeface="標楷體" pitchFamily="65" charset="-120"/>
              </a:rPr>
              <a:t>日</a:t>
            </a:r>
            <a:br>
              <a:rPr lang="zh-TW" altLang="en-US" sz="2600" b="1" dirty="0">
                <a:solidFill>
                  <a:schemeClr val="tx2"/>
                </a:solidFill>
                <a:latin typeface="Times New Roman" pitchFamily="18" charset="0"/>
                <a:ea typeface="標楷體" pitchFamily="65" charset="-120"/>
              </a:rPr>
            </a:br>
            <a:r>
              <a:rPr lang="zh-TW" altLang="en-US" sz="2600" b="1" dirty="0">
                <a:solidFill>
                  <a:schemeClr val="tx2"/>
                </a:solidFill>
                <a:latin typeface="Times New Roman" pitchFamily="18" charset="0"/>
                <a:ea typeface="標楷體" pitchFamily="65" charset="-120"/>
              </a:rPr>
              <a:t>地點：</a:t>
            </a:r>
            <a:r>
              <a:rPr lang="zh-TW" altLang="en-US" sz="2600" b="1" dirty="0">
                <a:solidFill>
                  <a:schemeClr val="tx2"/>
                </a:solidFill>
                <a:latin typeface="標楷體" pitchFamily="65" charset="-120"/>
                <a:ea typeface="標楷體" pitchFamily="65" charset="-120"/>
              </a:rPr>
              <a:t>羅斯福路、浦城街口</a:t>
            </a:r>
            <a:br>
              <a:rPr lang="zh-TW" altLang="en-US" sz="2600" b="1" dirty="0">
                <a:solidFill>
                  <a:schemeClr val="tx2"/>
                </a:solidFill>
                <a:latin typeface="Times New Roman" pitchFamily="18" charset="0"/>
                <a:ea typeface="標楷體" pitchFamily="65" charset="-120"/>
              </a:rPr>
            </a:br>
            <a:r>
              <a:rPr lang="zh-TW" altLang="en-US" sz="2600" b="1" dirty="0">
                <a:solidFill>
                  <a:schemeClr val="tx2"/>
                </a:solidFill>
                <a:latin typeface="Times New Roman" pitchFamily="18" charset="0"/>
                <a:ea typeface="標楷體" pitchFamily="65" charset="-120"/>
              </a:rPr>
              <a:t>目前進度：完工交屋</a:t>
            </a:r>
            <a:br>
              <a:rPr lang="zh-TW" altLang="en-US" sz="2600" b="1" dirty="0">
                <a:solidFill>
                  <a:schemeClr val="tx2"/>
                </a:solidFill>
                <a:latin typeface="Times New Roman" pitchFamily="18" charset="0"/>
                <a:ea typeface="標楷體" pitchFamily="65" charset="-120"/>
              </a:rPr>
            </a:br>
            <a:br>
              <a:rPr lang="zh-TW" altLang="en-US" sz="2600" b="1" dirty="0">
                <a:solidFill>
                  <a:schemeClr val="tx2"/>
                </a:solidFill>
                <a:latin typeface="Times New Roman" pitchFamily="18" charset="0"/>
                <a:ea typeface="標楷體" pitchFamily="65" charset="-120"/>
              </a:rPr>
            </a:br>
            <a:r>
              <a:rPr lang="zh-TW" altLang="en-US" sz="2600" b="1" dirty="0">
                <a:solidFill>
                  <a:schemeClr val="tx2"/>
                </a:solidFill>
                <a:latin typeface="Times New Roman" pitchFamily="18" charset="0"/>
                <a:ea typeface="標楷體" pitchFamily="65" charset="-120"/>
              </a:rPr>
              <a:t>服務項目：</a:t>
            </a:r>
            <a:br>
              <a:rPr kumimoji="0" lang="zh-TW" altLang="en-US" sz="2600" b="1" dirty="0">
                <a:solidFill>
                  <a:schemeClr val="tx2"/>
                </a:solidFill>
                <a:latin typeface="Times New Roman" pitchFamily="18" charset="0"/>
                <a:ea typeface="標楷體" pitchFamily="65" charset="-120"/>
              </a:rPr>
            </a:br>
            <a:r>
              <a:rPr kumimoji="0" lang="en-US" altLang="zh-TW" sz="2600" b="1" dirty="0">
                <a:solidFill>
                  <a:schemeClr val="tx2"/>
                </a:solidFill>
                <a:latin typeface="Times New Roman" pitchFamily="18" charset="0"/>
                <a:ea typeface="標楷體" pitchFamily="65" charset="-120"/>
              </a:rPr>
              <a:t>‧</a:t>
            </a:r>
            <a:r>
              <a:rPr lang="zh-TW" altLang="en-US" sz="2600" b="1" dirty="0">
                <a:solidFill>
                  <a:schemeClr val="tx2"/>
                </a:solidFill>
                <a:latin typeface="Times New Roman" pitchFamily="18" charset="0"/>
                <a:ea typeface="標楷體" pitchFamily="65" charset="-120"/>
              </a:rPr>
              <a:t>工程進度查核 </a:t>
            </a:r>
            <a:br>
              <a:rPr lang="zh-TW" altLang="en-US" sz="2600" b="1" dirty="0">
                <a:solidFill>
                  <a:schemeClr val="tx2"/>
                </a:solidFill>
                <a:latin typeface="Times New Roman" pitchFamily="18" charset="0"/>
                <a:ea typeface="標楷體" pitchFamily="65" charset="-120"/>
              </a:rPr>
            </a:br>
            <a:r>
              <a:rPr kumimoji="0" lang="en-US" altLang="zh-TW" sz="2600" b="1" dirty="0">
                <a:solidFill>
                  <a:schemeClr val="tx2"/>
                </a:solidFill>
                <a:latin typeface="Times New Roman" pitchFamily="18" charset="0"/>
                <a:ea typeface="標楷體" pitchFamily="65" charset="-120"/>
              </a:rPr>
              <a:t>‧</a:t>
            </a:r>
            <a:r>
              <a:rPr lang="zh-TW" altLang="en-US" sz="2600" b="1" dirty="0">
                <a:solidFill>
                  <a:schemeClr val="tx2"/>
                </a:solidFill>
                <a:latin typeface="Times New Roman" pitchFamily="18" charset="0"/>
                <a:ea typeface="標楷體" pitchFamily="65" charset="-120"/>
              </a:rPr>
              <a:t>預售契約查核</a:t>
            </a:r>
            <a:br>
              <a:rPr lang="zh-TW" altLang="en-US" sz="2600" b="1" dirty="0">
                <a:solidFill>
                  <a:schemeClr val="tx2"/>
                </a:solidFill>
                <a:latin typeface="Times New Roman" pitchFamily="18" charset="0"/>
                <a:ea typeface="標楷體" pitchFamily="65" charset="-120"/>
              </a:rPr>
            </a:br>
            <a:r>
              <a:rPr kumimoji="0" lang="en-US" altLang="zh-TW" sz="2600" b="1" dirty="0">
                <a:solidFill>
                  <a:schemeClr val="tx2"/>
                </a:solidFill>
                <a:latin typeface="Times New Roman" pitchFamily="18" charset="0"/>
                <a:ea typeface="標楷體" pitchFamily="65" charset="-120"/>
              </a:rPr>
              <a:t>‧</a:t>
            </a:r>
            <a:r>
              <a:rPr kumimoji="0" lang="zh-TW" altLang="en-US" sz="2600" b="1" dirty="0">
                <a:solidFill>
                  <a:schemeClr val="tx2"/>
                </a:solidFill>
                <a:latin typeface="Times New Roman" pitchFamily="18" charset="0"/>
                <a:ea typeface="標楷體" pitchFamily="65" charset="-120"/>
              </a:rPr>
              <a:t>營建資金控管</a:t>
            </a:r>
            <a:r>
              <a:rPr kumimoji="0" lang="en-US" altLang="zh-TW" sz="2600" b="1" dirty="0">
                <a:solidFill>
                  <a:schemeClr val="tx2"/>
                </a:solidFill>
                <a:latin typeface="Times New Roman" pitchFamily="18" charset="0"/>
                <a:ea typeface="標楷體" pitchFamily="65" charset="-120"/>
              </a:rPr>
              <a:t>(</a:t>
            </a:r>
            <a:r>
              <a:rPr kumimoji="0" lang="zh-TW" altLang="en-US" sz="2600" b="1" dirty="0">
                <a:solidFill>
                  <a:schemeClr val="tx2"/>
                </a:solidFill>
                <a:latin typeface="Times New Roman" pitchFamily="18" charset="0"/>
                <a:ea typeface="標楷體" pitchFamily="65" charset="-120"/>
              </a:rPr>
              <a:t>包含建築融資及預售屋價金</a:t>
            </a:r>
            <a:r>
              <a:rPr kumimoji="0" lang="en-US" altLang="zh-TW" sz="2600" b="1" dirty="0">
                <a:solidFill>
                  <a:schemeClr val="tx2"/>
                </a:solidFill>
                <a:latin typeface="Times New Roman" pitchFamily="18" charset="0"/>
                <a:ea typeface="標楷體" pitchFamily="65" charset="-120"/>
              </a:rPr>
              <a:t>)</a:t>
            </a:r>
            <a:br>
              <a:rPr kumimoji="0" lang="en-US" altLang="zh-TW" sz="2600" b="1" dirty="0">
                <a:solidFill>
                  <a:schemeClr val="tx2"/>
                </a:solidFill>
                <a:latin typeface="Times New Roman" pitchFamily="18" charset="0"/>
                <a:ea typeface="標楷體" pitchFamily="65" charset="-120"/>
              </a:rPr>
            </a:br>
            <a:r>
              <a:rPr kumimoji="0" lang="en-US" altLang="zh-TW" sz="2600" b="1" dirty="0">
                <a:solidFill>
                  <a:schemeClr val="tx2"/>
                </a:solidFill>
                <a:latin typeface="Times New Roman" pitchFamily="18" charset="0"/>
                <a:ea typeface="標楷體" pitchFamily="65" charset="-120"/>
              </a:rPr>
              <a:t>‧</a:t>
            </a:r>
            <a:r>
              <a:rPr kumimoji="0" lang="zh-TW" altLang="en-US" sz="2600" b="1" dirty="0">
                <a:solidFill>
                  <a:schemeClr val="tx2"/>
                </a:solidFill>
                <a:latin typeface="Times New Roman" pitchFamily="18" charset="0"/>
                <a:ea typeface="標楷體" pitchFamily="65" charset="-120"/>
              </a:rPr>
              <a:t>專案財務稽核</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投影片編號版面配置區 2"/>
          <p:cNvSpPr>
            <a:spLocks noGrp="1"/>
          </p:cNvSpPr>
          <p:nvPr>
            <p:ph type="sldNum" sz="quarter" idx="10"/>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a:solidFill>
                  <a:schemeClr val="tx1"/>
                </a:solidFill>
                <a:latin typeface="Arial" charset="0"/>
                <a:ea typeface="新細明體" pitchFamily="18" charset="-120"/>
              </a:defRPr>
            </a:lvl1pPr>
            <a:lvl2pPr marL="742950" indent="-285750" eaLnBrk="0" hangingPunct="0">
              <a:defRPr kumimoji="1">
                <a:solidFill>
                  <a:schemeClr val="tx1"/>
                </a:solidFill>
                <a:latin typeface="Arial" charset="0"/>
                <a:ea typeface="新細明體" pitchFamily="18" charset="-120"/>
              </a:defRPr>
            </a:lvl2pPr>
            <a:lvl3pPr marL="1143000" indent="-228600" eaLnBrk="0" hangingPunct="0">
              <a:defRPr kumimoji="1">
                <a:solidFill>
                  <a:schemeClr val="tx1"/>
                </a:solidFill>
                <a:latin typeface="Arial" charset="0"/>
                <a:ea typeface="新細明體" pitchFamily="18" charset="-120"/>
              </a:defRPr>
            </a:lvl3pPr>
            <a:lvl4pPr marL="1600200" indent="-228600" eaLnBrk="0" hangingPunct="0">
              <a:defRPr kumimoji="1">
                <a:solidFill>
                  <a:schemeClr val="tx1"/>
                </a:solidFill>
                <a:latin typeface="Arial" charset="0"/>
                <a:ea typeface="新細明體" pitchFamily="18" charset="-120"/>
              </a:defRPr>
            </a:lvl4pPr>
            <a:lvl5pPr marL="2057400" indent="-228600" eaLnBrk="0" hangingPunct="0">
              <a:defRPr kumimoji="1">
                <a:solidFill>
                  <a:schemeClr val="tx1"/>
                </a:solidFill>
                <a:latin typeface="Arial" charset="0"/>
                <a:ea typeface="新細明體" pitchFamily="18" charset="-120"/>
              </a:defRPr>
            </a:lvl5pPr>
            <a:lvl6pPr marL="2514600" indent="-228600" eaLnBrk="0" fontAlgn="base" hangingPunct="0">
              <a:spcBef>
                <a:spcPct val="0"/>
              </a:spcBef>
              <a:spcAft>
                <a:spcPct val="0"/>
              </a:spcAft>
              <a:defRPr kumimoji="1">
                <a:solidFill>
                  <a:schemeClr val="tx1"/>
                </a:solidFill>
                <a:latin typeface="Arial" charset="0"/>
                <a:ea typeface="新細明體" pitchFamily="18" charset="-120"/>
              </a:defRPr>
            </a:lvl6pPr>
            <a:lvl7pPr marL="2971800" indent="-228600" eaLnBrk="0" fontAlgn="base" hangingPunct="0">
              <a:spcBef>
                <a:spcPct val="0"/>
              </a:spcBef>
              <a:spcAft>
                <a:spcPct val="0"/>
              </a:spcAft>
              <a:defRPr kumimoji="1">
                <a:solidFill>
                  <a:schemeClr val="tx1"/>
                </a:solidFill>
                <a:latin typeface="Arial" charset="0"/>
                <a:ea typeface="新細明體" pitchFamily="18" charset="-120"/>
              </a:defRPr>
            </a:lvl7pPr>
            <a:lvl8pPr marL="3429000" indent="-228600" eaLnBrk="0" fontAlgn="base" hangingPunct="0">
              <a:spcBef>
                <a:spcPct val="0"/>
              </a:spcBef>
              <a:spcAft>
                <a:spcPct val="0"/>
              </a:spcAft>
              <a:defRPr kumimoji="1">
                <a:solidFill>
                  <a:schemeClr val="tx1"/>
                </a:solidFill>
                <a:latin typeface="Arial" charset="0"/>
                <a:ea typeface="新細明體" pitchFamily="18" charset="-120"/>
              </a:defRPr>
            </a:lvl8pPr>
            <a:lvl9pPr marL="3886200" indent="-228600" eaLnBrk="0" fontAlgn="base" hangingPunct="0">
              <a:spcBef>
                <a:spcPct val="0"/>
              </a:spcBef>
              <a:spcAft>
                <a:spcPct val="0"/>
              </a:spcAft>
              <a:defRPr kumimoji="1">
                <a:solidFill>
                  <a:schemeClr val="tx1"/>
                </a:solidFill>
                <a:latin typeface="Arial" charset="0"/>
                <a:ea typeface="新細明體" pitchFamily="18" charset="-120"/>
              </a:defRPr>
            </a:lvl9pPr>
          </a:lstStyle>
          <a:p>
            <a:fld id="{136DA970-892C-438E-B9F1-75FE15C55C93}" type="slidenum">
              <a:rPr lang="zh-TW" altLang="en-US" smtClean="0"/>
              <a:pPr/>
              <a:t>18</a:t>
            </a:fld>
            <a:endParaRPr lang="en-US" altLang="zh-TW"/>
          </a:p>
        </p:txBody>
      </p:sp>
      <p:sp>
        <p:nvSpPr>
          <p:cNvPr id="17411" name="日期版面配置區 3"/>
          <p:cNvSpPr>
            <a:spLocks noGrp="1"/>
          </p:cNvSpPr>
          <p:nvPr>
            <p:ph type="dt"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a:solidFill>
                  <a:schemeClr val="tx1"/>
                </a:solidFill>
                <a:latin typeface="Arial" charset="0"/>
                <a:ea typeface="新細明體" pitchFamily="18" charset="-120"/>
              </a:defRPr>
            </a:lvl1pPr>
            <a:lvl2pPr marL="742950" indent="-285750" eaLnBrk="0" hangingPunct="0">
              <a:defRPr kumimoji="1">
                <a:solidFill>
                  <a:schemeClr val="tx1"/>
                </a:solidFill>
                <a:latin typeface="Arial" charset="0"/>
                <a:ea typeface="新細明體" pitchFamily="18" charset="-120"/>
              </a:defRPr>
            </a:lvl2pPr>
            <a:lvl3pPr marL="1143000" indent="-228600" eaLnBrk="0" hangingPunct="0">
              <a:defRPr kumimoji="1">
                <a:solidFill>
                  <a:schemeClr val="tx1"/>
                </a:solidFill>
                <a:latin typeface="Arial" charset="0"/>
                <a:ea typeface="新細明體" pitchFamily="18" charset="-120"/>
              </a:defRPr>
            </a:lvl3pPr>
            <a:lvl4pPr marL="1600200" indent="-228600" eaLnBrk="0" hangingPunct="0">
              <a:defRPr kumimoji="1">
                <a:solidFill>
                  <a:schemeClr val="tx1"/>
                </a:solidFill>
                <a:latin typeface="Arial" charset="0"/>
                <a:ea typeface="新細明體" pitchFamily="18" charset="-120"/>
              </a:defRPr>
            </a:lvl4pPr>
            <a:lvl5pPr marL="2057400" indent="-228600" eaLnBrk="0" hangingPunct="0">
              <a:defRPr kumimoji="1">
                <a:solidFill>
                  <a:schemeClr val="tx1"/>
                </a:solidFill>
                <a:latin typeface="Arial" charset="0"/>
                <a:ea typeface="新細明體" pitchFamily="18" charset="-120"/>
              </a:defRPr>
            </a:lvl5pPr>
            <a:lvl6pPr marL="2514600" indent="-228600" eaLnBrk="0" fontAlgn="base" hangingPunct="0">
              <a:spcBef>
                <a:spcPct val="0"/>
              </a:spcBef>
              <a:spcAft>
                <a:spcPct val="0"/>
              </a:spcAft>
              <a:defRPr kumimoji="1">
                <a:solidFill>
                  <a:schemeClr val="tx1"/>
                </a:solidFill>
                <a:latin typeface="Arial" charset="0"/>
                <a:ea typeface="新細明體" pitchFamily="18" charset="-120"/>
              </a:defRPr>
            </a:lvl6pPr>
            <a:lvl7pPr marL="2971800" indent="-228600" eaLnBrk="0" fontAlgn="base" hangingPunct="0">
              <a:spcBef>
                <a:spcPct val="0"/>
              </a:spcBef>
              <a:spcAft>
                <a:spcPct val="0"/>
              </a:spcAft>
              <a:defRPr kumimoji="1">
                <a:solidFill>
                  <a:schemeClr val="tx1"/>
                </a:solidFill>
                <a:latin typeface="Arial" charset="0"/>
                <a:ea typeface="新細明體" pitchFamily="18" charset="-120"/>
              </a:defRPr>
            </a:lvl7pPr>
            <a:lvl8pPr marL="3429000" indent="-228600" eaLnBrk="0" fontAlgn="base" hangingPunct="0">
              <a:spcBef>
                <a:spcPct val="0"/>
              </a:spcBef>
              <a:spcAft>
                <a:spcPct val="0"/>
              </a:spcAft>
              <a:defRPr kumimoji="1">
                <a:solidFill>
                  <a:schemeClr val="tx1"/>
                </a:solidFill>
                <a:latin typeface="Arial" charset="0"/>
                <a:ea typeface="新細明體" pitchFamily="18" charset="-120"/>
              </a:defRPr>
            </a:lvl8pPr>
            <a:lvl9pPr marL="3886200" indent="-228600" eaLnBrk="0" fontAlgn="base" hangingPunct="0">
              <a:spcBef>
                <a:spcPct val="0"/>
              </a:spcBef>
              <a:spcAft>
                <a:spcPct val="0"/>
              </a:spcAft>
              <a:defRPr kumimoji="1">
                <a:solidFill>
                  <a:schemeClr val="tx1"/>
                </a:solidFill>
                <a:latin typeface="Arial" charset="0"/>
                <a:ea typeface="新細明體" pitchFamily="18" charset="-120"/>
              </a:defRPr>
            </a:lvl9pPr>
          </a:lstStyle>
          <a:p>
            <a:pPr eaLnBrk="1" hangingPunct="1"/>
            <a:fld id="{A04FB747-D736-4684-83C6-7D165DC80198}" type="datetime1">
              <a:rPr lang="zh-TW" altLang="en-US" smtClean="0"/>
              <a:pPr eaLnBrk="1" hangingPunct="1"/>
              <a:t>2019/5/17</a:t>
            </a:fld>
            <a:endParaRPr lang="en-US" altLang="zh-TW"/>
          </a:p>
        </p:txBody>
      </p:sp>
      <p:pic>
        <p:nvPicPr>
          <p:cNvPr id="17412" name="Picture 6" descr="201506031930348_b"/>
          <p:cNvPicPr>
            <a:picLocks noGrp="1" noChangeAspect="1" noChangeArrowheads="1"/>
          </p:cNvPicPr>
          <p:nvPr>
            <p:ph/>
          </p:nvPr>
        </p:nvPicPr>
        <p:blipFill>
          <a:blip r:embed="rId2">
            <a:lum bright="22000" contrast="-40000"/>
            <a:extLst>
              <a:ext uri="{28A0092B-C50C-407E-A947-70E740481C1C}">
                <a14:useLocalDpi xmlns:a14="http://schemas.microsoft.com/office/drawing/2010/main" val="0"/>
              </a:ext>
            </a:extLst>
          </a:blip>
          <a:srcRect/>
          <a:stretch>
            <a:fillRect/>
          </a:stretch>
        </p:blipFill>
        <p:spPr bwMode="auto">
          <a:xfrm>
            <a:off x="5110163" y="1700213"/>
            <a:ext cx="4465637" cy="4608512"/>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413" name="Rectangle 4"/>
          <p:cNvSpPr>
            <a:spLocks noChangeArrowheads="1"/>
          </p:cNvSpPr>
          <p:nvPr/>
        </p:nvSpPr>
        <p:spPr bwMode="auto">
          <a:xfrm>
            <a:off x="584200" y="908050"/>
            <a:ext cx="8915400" cy="777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ctr"/>
            <a:r>
              <a:rPr lang="zh-TW" altLang="en-US" sz="4000" b="1">
                <a:solidFill>
                  <a:schemeClr val="tx2"/>
                </a:solidFill>
                <a:latin typeface="標楷體" pitchFamily="65" charset="-120"/>
                <a:ea typeface="標楷體" pitchFamily="65" charset="-120"/>
              </a:rPr>
              <a:t>筑丰興業股份有限公司 </a:t>
            </a:r>
          </a:p>
        </p:txBody>
      </p:sp>
      <p:sp>
        <p:nvSpPr>
          <p:cNvPr id="17414" name="Rectangle 5"/>
          <p:cNvSpPr>
            <a:spLocks noChangeArrowheads="1"/>
          </p:cNvSpPr>
          <p:nvPr/>
        </p:nvSpPr>
        <p:spPr bwMode="auto">
          <a:xfrm>
            <a:off x="508000" y="1714500"/>
            <a:ext cx="8915400" cy="3960813"/>
          </a:xfrm>
          <a:prstGeom prst="rect">
            <a:avLst/>
          </a:prstGeom>
          <a:solidFill>
            <a:schemeClr val="bg1">
              <a:alpha val="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r>
              <a:rPr lang="zh-TW" altLang="en-US" sz="2600" b="1" dirty="0">
                <a:solidFill>
                  <a:schemeClr val="tx2"/>
                </a:solidFill>
                <a:latin typeface="Times New Roman" pitchFamily="18" charset="0"/>
                <a:ea typeface="標楷體" pitchFamily="65" charset="-120"/>
              </a:rPr>
              <a:t>案名：筑丰天母</a:t>
            </a:r>
            <a:r>
              <a:rPr lang="en-US" altLang="zh-TW" sz="2600" b="1" dirty="0">
                <a:solidFill>
                  <a:schemeClr val="tx2"/>
                </a:solidFill>
                <a:latin typeface="Times New Roman" pitchFamily="18" charset="0"/>
                <a:ea typeface="標楷體" pitchFamily="65" charset="-120"/>
              </a:rPr>
              <a:t>(</a:t>
            </a:r>
            <a:r>
              <a:rPr lang="zh-TW" altLang="en-US" sz="2600" b="1" dirty="0">
                <a:solidFill>
                  <a:schemeClr val="tx2"/>
                </a:solidFill>
                <a:latin typeface="Times New Roman" pitchFamily="18" charset="0"/>
                <a:ea typeface="標楷體" pitchFamily="65" charset="-120"/>
              </a:rPr>
              <a:t>臺北市士林區蘭雅段二小段案</a:t>
            </a:r>
            <a:r>
              <a:rPr lang="en-US" altLang="zh-TW" sz="2600" b="1" dirty="0">
                <a:solidFill>
                  <a:schemeClr val="tx2"/>
                </a:solidFill>
                <a:latin typeface="Times New Roman" pitchFamily="18" charset="0"/>
                <a:ea typeface="標楷體" pitchFamily="65" charset="-120"/>
              </a:rPr>
              <a:t>)</a:t>
            </a:r>
            <a:br>
              <a:rPr lang="en-US" altLang="zh-TW" sz="2600" b="1" dirty="0">
                <a:solidFill>
                  <a:schemeClr val="tx2"/>
                </a:solidFill>
                <a:latin typeface="Times New Roman" pitchFamily="18" charset="0"/>
                <a:ea typeface="標楷體" pitchFamily="65" charset="-120"/>
              </a:rPr>
            </a:br>
            <a:r>
              <a:rPr lang="zh-TW" altLang="en-US" sz="2600" b="1" dirty="0">
                <a:solidFill>
                  <a:schemeClr val="tx2"/>
                </a:solidFill>
                <a:latin typeface="Times New Roman" pitchFamily="18" charset="0"/>
                <a:ea typeface="標楷體" pitchFamily="65" charset="-120"/>
              </a:rPr>
              <a:t>辦理方式：都市更新權利變換</a:t>
            </a:r>
            <a:br>
              <a:rPr lang="zh-TW" altLang="en-US" sz="2600" b="1" dirty="0">
                <a:solidFill>
                  <a:schemeClr val="tx2"/>
                </a:solidFill>
                <a:latin typeface="Times New Roman" pitchFamily="18" charset="0"/>
                <a:ea typeface="標楷體" pitchFamily="65" charset="-120"/>
              </a:rPr>
            </a:br>
            <a:r>
              <a:rPr lang="zh-TW" altLang="en-US" sz="2600" b="1" dirty="0">
                <a:solidFill>
                  <a:schemeClr val="tx2"/>
                </a:solidFill>
                <a:latin typeface="Times New Roman" pitchFamily="18" charset="0"/>
                <a:ea typeface="標楷體" pitchFamily="65" charset="-120"/>
              </a:rPr>
              <a:t>核定公告日：</a:t>
            </a:r>
            <a:r>
              <a:rPr lang="en-US" altLang="zh-TW" sz="2600" b="1" dirty="0">
                <a:solidFill>
                  <a:schemeClr val="tx2"/>
                </a:solidFill>
                <a:latin typeface="Times New Roman" pitchFamily="18" charset="0"/>
                <a:ea typeface="標楷體" pitchFamily="65" charset="-120"/>
              </a:rPr>
              <a:t>102</a:t>
            </a:r>
            <a:r>
              <a:rPr lang="zh-TW" altLang="en-US" sz="2600" b="1" dirty="0">
                <a:solidFill>
                  <a:schemeClr val="tx2"/>
                </a:solidFill>
                <a:latin typeface="Times New Roman" pitchFamily="18" charset="0"/>
                <a:ea typeface="標楷體" pitchFamily="65" charset="-120"/>
              </a:rPr>
              <a:t>年</a:t>
            </a:r>
            <a:r>
              <a:rPr lang="en-US" altLang="zh-TW" sz="2600" b="1" dirty="0">
                <a:solidFill>
                  <a:schemeClr val="tx2"/>
                </a:solidFill>
                <a:latin typeface="Times New Roman" pitchFamily="18" charset="0"/>
                <a:ea typeface="標楷體" pitchFamily="65" charset="-120"/>
              </a:rPr>
              <a:t>11</a:t>
            </a:r>
            <a:r>
              <a:rPr lang="zh-TW" altLang="en-US" sz="2600" b="1" dirty="0">
                <a:solidFill>
                  <a:schemeClr val="tx2"/>
                </a:solidFill>
                <a:latin typeface="Times New Roman" pitchFamily="18" charset="0"/>
                <a:ea typeface="標楷體" pitchFamily="65" charset="-120"/>
              </a:rPr>
              <a:t>月</a:t>
            </a:r>
            <a:r>
              <a:rPr lang="en-US" altLang="zh-TW" sz="2600" b="1" dirty="0">
                <a:solidFill>
                  <a:schemeClr val="tx2"/>
                </a:solidFill>
                <a:latin typeface="Times New Roman" pitchFamily="18" charset="0"/>
                <a:ea typeface="標楷體" pitchFamily="65" charset="-120"/>
              </a:rPr>
              <a:t>1</a:t>
            </a:r>
            <a:r>
              <a:rPr lang="zh-TW" altLang="en-US" sz="2600" b="1" dirty="0">
                <a:solidFill>
                  <a:schemeClr val="tx2"/>
                </a:solidFill>
                <a:latin typeface="Times New Roman" pitchFamily="18" charset="0"/>
                <a:ea typeface="標楷體" pitchFamily="65" charset="-120"/>
              </a:rPr>
              <a:t>日</a:t>
            </a:r>
            <a:br>
              <a:rPr lang="zh-TW" altLang="en-US" sz="2600" b="1" dirty="0">
                <a:solidFill>
                  <a:schemeClr val="tx2"/>
                </a:solidFill>
                <a:latin typeface="Times New Roman" pitchFamily="18" charset="0"/>
                <a:ea typeface="標楷體" pitchFamily="65" charset="-120"/>
              </a:rPr>
            </a:br>
            <a:r>
              <a:rPr lang="zh-TW" altLang="en-US" sz="2600" b="1" dirty="0">
                <a:solidFill>
                  <a:schemeClr val="tx2"/>
                </a:solidFill>
                <a:latin typeface="Times New Roman" pitchFamily="18" charset="0"/>
                <a:ea typeface="標楷體" pitchFamily="65" charset="-120"/>
              </a:rPr>
              <a:t>地點：中山北路六段</a:t>
            </a:r>
            <a:r>
              <a:rPr lang="en-US" altLang="zh-TW" sz="2600" b="1" dirty="0">
                <a:solidFill>
                  <a:schemeClr val="tx2"/>
                </a:solidFill>
                <a:latin typeface="Times New Roman" pitchFamily="18" charset="0"/>
                <a:ea typeface="標楷體" pitchFamily="65" charset="-120"/>
              </a:rPr>
              <a:t>35</a:t>
            </a:r>
            <a:r>
              <a:rPr lang="zh-TW" altLang="en-US" sz="2600" b="1" dirty="0">
                <a:solidFill>
                  <a:schemeClr val="tx2"/>
                </a:solidFill>
                <a:latin typeface="Times New Roman" pitchFamily="18" charset="0"/>
                <a:ea typeface="標楷體" pitchFamily="65" charset="-120"/>
              </a:rPr>
              <a:t>巷</a:t>
            </a:r>
            <a:br>
              <a:rPr lang="zh-TW" altLang="en-US" sz="2600" b="1" dirty="0">
                <a:solidFill>
                  <a:schemeClr val="tx2"/>
                </a:solidFill>
                <a:latin typeface="Times New Roman" pitchFamily="18" charset="0"/>
                <a:ea typeface="標楷體" pitchFamily="65" charset="-120"/>
              </a:rPr>
            </a:br>
            <a:r>
              <a:rPr lang="zh-TW" altLang="en-US" sz="2600" b="1" dirty="0">
                <a:solidFill>
                  <a:schemeClr val="tx2"/>
                </a:solidFill>
                <a:latin typeface="Times New Roman" pitchFamily="18" charset="0"/>
                <a:ea typeface="標楷體" pitchFamily="65" charset="-120"/>
              </a:rPr>
              <a:t>目前進度：完工交屋</a:t>
            </a:r>
            <a:br>
              <a:rPr lang="zh-TW" altLang="en-US" sz="2600" b="1" dirty="0">
                <a:solidFill>
                  <a:schemeClr val="tx2"/>
                </a:solidFill>
                <a:latin typeface="Times New Roman" pitchFamily="18" charset="0"/>
                <a:ea typeface="標楷體" pitchFamily="65" charset="-120"/>
              </a:rPr>
            </a:br>
            <a:endParaRPr lang="en-US" altLang="zh-TW" sz="2600" b="1" dirty="0">
              <a:solidFill>
                <a:schemeClr val="tx2"/>
              </a:solidFill>
              <a:latin typeface="Times New Roman" pitchFamily="18" charset="0"/>
              <a:ea typeface="標楷體" pitchFamily="65" charset="-120"/>
            </a:endParaRPr>
          </a:p>
          <a:p>
            <a:r>
              <a:rPr lang="zh-TW" altLang="en-US" sz="2600" b="1" dirty="0">
                <a:solidFill>
                  <a:schemeClr val="tx2"/>
                </a:solidFill>
                <a:latin typeface="Times New Roman" pitchFamily="18" charset="0"/>
                <a:ea typeface="標楷體" pitchFamily="65" charset="-120"/>
              </a:rPr>
              <a:t>服務項目：</a:t>
            </a:r>
            <a:br>
              <a:rPr kumimoji="0" lang="zh-TW" altLang="en-US" sz="2600" b="1" dirty="0">
                <a:solidFill>
                  <a:schemeClr val="tx2"/>
                </a:solidFill>
                <a:latin typeface="Times New Roman" pitchFamily="18" charset="0"/>
                <a:ea typeface="標楷體" pitchFamily="65" charset="-120"/>
              </a:rPr>
            </a:br>
            <a:r>
              <a:rPr kumimoji="0" lang="en-US" altLang="zh-TW" sz="2600" b="1" dirty="0">
                <a:solidFill>
                  <a:schemeClr val="tx2"/>
                </a:solidFill>
                <a:latin typeface="Times New Roman" pitchFamily="18" charset="0"/>
                <a:ea typeface="標楷體" pitchFamily="65" charset="-120"/>
              </a:rPr>
              <a:t>‧</a:t>
            </a:r>
            <a:r>
              <a:rPr lang="zh-TW" altLang="en-US" sz="2600" b="1" dirty="0">
                <a:solidFill>
                  <a:schemeClr val="tx2"/>
                </a:solidFill>
                <a:latin typeface="Times New Roman" pitchFamily="18" charset="0"/>
                <a:ea typeface="標楷體" pitchFamily="65" charset="-120"/>
              </a:rPr>
              <a:t>工程進度查核 </a:t>
            </a:r>
            <a:br>
              <a:rPr lang="zh-TW" altLang="en-US" sz="2600" b="1" dirty="0">
                <a:solidFill>
                  <a:schemeClr val="tx2"/>
                </a:solidFill>
                <a:latin typeface="Times New Roman" pitchFamily="18" charset="0"/>
                <a:ea typeface="標楷體" pitchFamily="65" charset="-120"/>
              </a:rPr>
            </a:br>
            <a:r>
              <a:rPr kumimoji="0" lang="en-US" altLang="zh-TW" sz="2600" b="1" dirty="0">
                <a:solidFill>
                  <a:schemeClr val="tx2"/>
                </a:solidFill>
                <a:latin typeface="Times New Roman" pitchFamily="18" charset="0"/>
                <a:ea typeface="標楷體" pitchFamily="65" charset="-120"/>
              </a:rPr>
              <a:t>‧</a:t>
            </a:r>
            <a:r>
              <a:rPr lang="zh-TW" altLang="en-US" sz="2600" b="1" dirty="0">
                <a:solidFill>
                  <a:schemeClr val="tx2"/>
                </a:solidFill>
                <a:latin typeface="Times New Roman" pitchFamily="18" charset="0"/>
                <a:ea typeface="標楷體" pitchFamily="65" charset="-120"/>
              </a:rPr>
              <a:t>預售契約查核</a:t>
            </a:r>
            <a:br>
              <a:rPr lang="zh-TW" altLang="en-US" sz="2600" b="1" dirty="0">
                <a:solidFill>
                  <a:schemeClr val="tx2"/>
                </a:solidFill>
                <a:latin typeface="Times New Roman" pitchFamily="18" charset="0"/>
                <a:ea typeface="標楷體" pitchFamily="65" charset="-120"/>
              </a:rPr>
            </a:br>
            <a:r>
              <a:rPr kumimoji="0" lang="en-US" altLang="zh-TW" sz="2600" b="1" dirty="0">
                <a:solidFill>
                  <a:schemeClr val="tx2"/>
                </a:solidFill>
                <a:latin typeface="Times New Roman" pitchFamily="18" charset="0"/>
                <a:ea typeface="標楷體" pitchFamily="65" charset="-120"/>
              </a:rPr>
              <a:t>‧</a:t>
            </a:r>
            <a:r>
              <a:rPr kumimoji="0" lang="zh-TW" altLang="en-US" sz="2600" b="1" dirty="0">
                <a:solidFill>
                  <a:schemeClr val="tx2"/>
                </a:solidFill>
                <a:latin typeface="Times New Roman" pitchFamily="18" charset="0"/>
                <a:ea typeface="標楷體" pitchFamily="65" charset="-120"/>
              </a:rPr>
              <a:t>營建資金控管</a:t>
            </a:r>
            <a:r>
              <a:rPr kumimoji="0" lang="en-US" altLang="zh-TW" sz="2600" b="1" dirty="0">
                <a:solidFill>
                  <a:schemeClr val="tx2"/>
                </a:solidFill>
                <a:latin typeface="Times New Roman" pitchFamily="18" charset="0"/>
                <a:ea typeface="標楷體" pitchFamily="65" charset="-120"/>
              </a:rPr>
              <a:t>(</a:t>
            </a:r>
            <a:r>
              <a:rPr kumimoji="0" lang="zh-TW" altLang="en-US" sz="2600" b="1" dirty="0">
                <a:solidFill>
                  <a:schemeClr val="tx2"/>
                </a:solidFill>
                <a:latin typeface="Times New Roman" pitchFamily="18" charset="0"/>
                <a:ea typeface="標楷體" pitchFamily="65" charset="-120"/>
              </a:rPr>
              <a:t>包含建築融資及預售屋價金</a:t>
            </a:r>
            <a:r>
              <a:rPr kumimoji="0" lang="en-US" altLang="zh-TW" sz="2600" b="1" dirty="0">
                <a:solidFill>
                  <a:schemeClr val="tx2"/>
                </a:solidFill>
                <a:latin typeface="Times New Roman" pitchFamily="18" charset="0"/>
                <a:ea typeface="標楷體" pitchFamily="65" charset="-120"/>
              </a:rPr>
              <a:t>)</a:t>
            </a:r>
            <a:br>
              <a:rPr kumimoji="0" lang="en-US" altLang="zh-TW" sz="2600" b="1" dirty="0">
                <a:solidFill>
                  <a:schemeClr val="tx2"/>
                </a:solidFill>
                <a:latin typeface="Times New Roman" pitchFamily="18" charset="0"/>
                <a:ea typeface="標楷體" pitchFamily="65" charset="-120"/>
              </a:rPr>
            </a:br>
            <a:r>
              <a:rPr kumimoji="0" lang="en-US" altLang="zh-TW" sz="2600" b="1" dirty="0">
                <a:solidFill>
                  <a:schemeClr val="tx2"/>
                </a:solidFill>
                <a:latin typeface="Times New Roman" pitchFamily="18" charset="0"/>
                <a:ea typeface="標楷體" pitchFamily="65" charset="-120"/>
              </a:rPr>
              <a:t>‧</a:t>
            </a:r>
            <a:r>
              <a:rPr kumimoji="0" lang="zh-TW" altLang="en-US" sz="2600" b="1" dirty="0">
                <a:solidFill>
                  <a:schemeClr val="tx2"/>
                </a:solidFill>
                <a:latin typeface="Times New Roman" pitchFamily="18" charset="0"/>
                <a:ea typeface="標楷體" pitchFamily="65" charset="-120"/>
              </a:rPr>
              <a:t>專案財務稽核</a:t>
            </a: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投影片編號版面配置區 2"/>
          <p:cNvSpPr>
            <a:spLocks noGrp="1"/>
          </p:cNvSpPr>
          <p:nvPr>
            <p:ph type="sldNum" sz="quarter" idx="10"/>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a:solidFill>
                  <a:schemeClr val="tx1"/>
                </a:solidFill>
                <a:latin typeface="Arial" charset="0"/>
                <a:ea typeface="新細明體" pitchFamily="18" charset="-120"/>
              </a:defRPr>
            </a:lvl1pPr>
            <a:lvl2pPr marL="742950" indent="-285750" eaLnBrk="0" hangingPunct="0">
              <a:defRPr kumimoji="1">
                <a:solidFill>
                  <a:schemeClr val="tx1"/>
                </a:solidFill>
                <a:latin typeface="Arial" charset="0"/>
                <a:ea typeface="新細明體" pitchFamily="18" charset="-120"/>
              </a:defRPr>
            </a:lvl2pPr>
            <a:lvl3pPr marL="1143000" indent="-228600" eaLnBrk="0" hangingPunct="0">
              <a:defRPr kumimoji="1">
                <a:solidFill>
                  <a:schemeClr val="tx1"/>
                </a:solidFill>
                <a:latin typeface="Arial" charset="0"/>
                <a:ea typeface="新細明體" pitchFamily="18" charset="-120"/>
              </a:defRPr>
            </a:lvl3pPr>
            <a:lvl4pPr marL="1600200" indent="-228600" eaLnBrk="0" hangingPunct="0">
              <a:defRPr kumimoji="1">
                <a:solidFill>
                  <a:schemeClr val="tx1"/>
                </a:solidFill>
                <a:latin typeface="Arial" charset="0"/>
                <a:ea typeface="新細明體" pitchFamily="18" charset="-120"/>
              </a:defRPr>
            </a:lvl4pPr>
            <a:lvl5pPr marL="2057400" indent="-228600" eaLnBrk="0" hangingPunct="0">
              <a:defRPr kumimoji="1">
                <a:solidFill>
                  <a:schemeClr val="tx1"/>
                </a:solidFill>
                <a:latin typeface="Arial" charset="0"/>
                <a:ea typeface="新細明體" pitchFamily="18" charset="-120"/>
              </a:defRPr>
            </a:lvl5pPr>
            <a:lvl6pPr marL="2514600" indent="-228600" eaLnBrk="0" fontAlgn="base" hangingPunct="0">
              <a:spcBef>
                <a:spcPct val="0"/>
              </a:spcBef>
              <a:spcAft>
                <a:spcPct val="0"/>
              </a:spcAft>
              <a:defRPr kumimoji="1">
                <a:solidFill>
                  <a:schemeClr val="tx1"/>
                </a:solidFill>
                <a:latin typeface="Arial" charset="0"/>
                <a:ea typeface="新細明體" pitchFamily="18" charset="-120"/>
              </a:defRPr>
            </a:lvl6pPr>
            <a:lvl7pPr marL="2971800" indent="-228600" eaLnBrk="0" fontAlgn="base" hangingPunct="0">
              <a:spcBef>
                <a:spcPct val="0"/>
              </a:spcBef>
              <a:spcAft>
                <a:spcPct val="0"/>
              </a:spcAft>
              <a:defRPr kumimoji="1">
                <a:solidFill>
                  <a:schemeClr val="tx1"/>
                </a:solidFill>
                <a:latin typeface="Arial" charset="0"/>
                <a:ea typeface="新細明體" pitchFamily="18" charset="-120"/>
              </a:defRPr>
            </a:lvl7pPr>
            <a:lvl8pPr marL="3429000" indent="-228600" eaLnBrk="0" fontAlgn="base" hangingPunct="0">
              <a:spcBef>
                <a:spcPct val="0"/>
              </a:spcBef>
              <a:spcAft>
                <a:spcPct val="0"/>
              </a:spcAft>
              <a:defRPr kumimoji="1">
                <a:solidFill>
                  <a:schemeClr val="tx1"/>
                </a:solidFill>
                <a:latin typeface="Arial" charset="0"/>
                <a:ea typeface="新細明體" pitchFamily="18" charset="-120"/>
              </a:defRPr>
            </a:lvl8pPr>
            <a:lvl9pPr marL="3886200" indent="-228600" eaLnBrk="0" fontAlgn="base" hangingPunct="0">
              <a:spcBef>
                <a:spcPct val="0"/>
              </a:spcBef>
              <a:spcAft>
                <a:spcPct val="0"/>
              </a:spcAft>
              <a:defRPr kumimoji="1">
                <a:solidFill>
                  <a:schemeClr val="tx1"/>
                </a:solidFill>
                <a:latin typeface="Arial" charset="0"/>
                <a:ea typeface="新細明體" pitchFamily="18" charset="-120"/>
              </a:defRPr>
            </a:lvl9pPr>
          </a:lstStyle>
          <a:p>
            <a:fld id="{B1A9B79A-20C0-4518-A6EA-1578CC5207D2}" type="slidenum">
              <a:rPr lang="zh-TW" altLang="en-US" smtClean="0"/>
              <a:pPr/>
              <a:t>19</a:t>
            </a:fld>
            <a:endParaRPr lang="en-US" altLang="zh-TW"/>
          </a:p>
        </p:txBody>
      </p:sp>
      <p:sp>
        <p:nvSpPr>
          <p:cNvPr id="18435" name="日期版面配置區 3"/>
          <p:cNvSpPr>
            <a:spLocks noGrp="1"/>
          </p:cNvSpPr>
          <p:nvPr>
            <p:ph type="dt"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a:solidFill>
                  <a:schemeClr val="tx1"/>
                </a:solidFill>
                <a:latin typeface="Arial" charset="0"/>
                <a:ea typeface="新細明體" pitchFamily="18" charset="-120"/>
              </a:defRPr>
            </a:lvl1pPr>
            <a:lvl2pPr marL="742950" indent="-285750" eaLnBrk="0" hangingPunct="0">
              <a:defRPr kumimoji="1">
                <a:solidFill>
                  <a:schemeClr val="tx1"/>
                </a:solidFill>
                <a:latin typeface="Arial" charset="0"/>
                <a:ea typeface="新細明體" pitchFamily="18" charset="-120"/>
              </a:defRPr>
            </a:lvl2pPr>
            <a:lvl3pPr marL="1143000" indent="-228600" eaLnBrk="0" hangingPunct="0">
              <a:defRPr kumimoji="1">
                <a:solidFill>
                  <a:schemeClr val="tx1"/>
                </a:solidFill>
                <a:latin typeface="Arial" charset="0"/>
                <a:ea typeface="新細明體" pitchFamily="18" charset="-120"/>
              </a:defRPr>
            </a:lvl3pPr>
            <a:lvl4pPr marL="1600200" indent="-228600" eaLnBrk="0" hangingPunct="0">
              <a:defRPr kumimoji="1">
                <a:solidFill>
                  <a:schemeClr val="tx1"/>
                </a:solidFill>
                <a:latin typeface="Arial" charset="0"/>
                <a:ea typeface="新細明體" pitchFamily="18" charset="-120"/>
              </a:defRPr>
            </a:lvl4pPr>
            <a:lvl5pPr marL="2057400" indent="-228600" eaLnBrk="0" hangingPunct="0">
              <a:defRPr kumimoji="1">
                <a:solidFill>
                  <a:schemeClr val="tx1"/>
                </a:solidFill>
                <a:latin typeface="Arial" charset="0"/>
                <a:ea typeface="新細明體" pitchFamily="18" charset="-120"/>
              </a:defRPr>
            </a:lvl5pPr>
            <a:lvl6pPr marL="2514600" indent="-228600" eaLnBrk="0" fontAlgn="base" hangingPunct="0">
              <a:spcBef>
                <a:spcPct val="0"/>
              </a:spcBef>
              <a:spcAft>
                <a:spcPct val="0"/>
              </a:spcAft>
              <a:defRPr kumimoji="1">
                <a:solidFill>
                  <a:schemeClr val="tx1"/>
                </a:solidFill>
                <a:latin typeface="Arial" charset="0"/>
                <a:ea typeface="新細明體" pitchFamily="18" charset="-120"/>
              </a:defRPr>
            </a:lvl6pPr>
            <a:lvl7pPr marL="2971800" indent="-228600" eaLnBrk="0" fontAlgn="base" hangingPunct="0">
              <a:spcBef>
                <a:spcPct val="0"/>
              </a:spcBef>
              <a:spcAft>
                <a:spcPct val="0"/>
              </a:spcAft>
              <a:defRPr kumimoji="1">
                <a:solidFill>
                  <a:schemeClr val="tx1"/>
                </a:solidFill>
                <a:latin typeface="Arial" charset="0"/>
                <a:ea typeface="新細明體" pitchFamily="18" charset="-120"/>
              </a:defRPr>
            </a:lvl7pPr>
            <a:lvl8pPr marL="3429000" indent="-228600" eaLnBrk="0" fontAlgn="base" hangingPunct="0">
              <a:spcBef>
                <a:spcPct val="0"/>
              </a:spcBef>
              <a:spcAft>
                <a:spcPct val="0"/>
              </a:spcAft>
              <a:defRPr kumimoji="1">
                <a:solidFill>
                  <a:schemeClr val="tx1"/>
                </a:solidFill>
                <a:latin typeface="Arial" charset="0"/>
                <a:ea typeface="新細明體" pitchFamily="18" charset="-120"/>
              </a:defRPr>
            </a:lvl8pPr>
            <a:lvl9pPr marL="3886200" indent="-228600" eaLnBrk="0" fontAlgn="base" hangingPunct="0">
              <a:spcBef>
                <a:spcPct val="0"/>
              </a:spcBef>
              <a:spcAft>
                <a:spcPct val="0"/>
              </a:spcAft>
              <a:defRPr kumimoji="1">
                <a:solidFill>
                  <a:schemeClr val="tx1"/>
                </a:solidFill>
                <a:latin typeface="Arial" charset="0"/>
                <a:ea typeface="新細明體" pitchFamily="18" charset="-120"/>
              </a:defRPr>
            </a:lvl9pPr>
          </a:lstStyle>
          <a:p>
            <a:pPr eaLnBrk="1" hangingPunct="1"/>
            <a:fld id="{ACC51016-009E-42AB-B518-380F84AB0B87}" type="datetime1">
              <a:rPr lang="zh-TW" altLang="en-US" smtClean="0"/>
              <a:pPr eaLnBrk="1" hangingPunct="1"/>
              <a:t>2019/5/17</a:t>
            </a:fld>
            <a:endParaRPr lang="en-US" altLang="zh-TW"/>
          </a:p>
        </p:txBody>
      </p:sp>
      <p:pic>
        <p:nvPicPr>
          <p:cNvPr id="18436" name="Picture 6" descr="20140319062731"/>
          <p:cNvPicPr>
            <a:picLocks noGrp="1" noChangeAspect="1" noChangeArrowheads="1"/>
          </p:cNvPicPr>
          <p:nvPr>
            <p:ph/>
          </p:nvPr>
        </p:nvPicPr>
        <p:blipFill>
          <a:blip r:embed="rId2">
            <a:lum bright="22000" contrast="-42000"/>
            <a:extLst>
              <a:ext uri="{28A0092B-C50C-407E-A947-70E740481C1C}">
                <a14:useLocalDpi xmlns:a14="http://schemas.microsoft.com/office/drawing/2010/main" val="0"/>
              </a:ext>
            </a:extLst>
          </a:blip>
          <a:srcRect l="2907"/>
          <a:stretch>
            <a:fillRect/>
          </a:stretch>
        </p:blipFill>
        <p:spPr bwMode="auto">
          <a:xfrm>
            <a:off x="5168900" y="1916113"/>
            <a:ext cx="4535488" cy="424815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437" name="Rectangle 4"/>
          <p:cNvSpPr>
            <a:spLocks noChangeArrowheads="1"/>
          </p:cNvSpPr>
          <p:nvPr/>
        </p:nvSpPr>
        <p:spPr bwMode="auto">
          <a:xfrm>
            <a:off x="584200" y="822325"/>
            <a:ext cx="8915400" cy="777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ctr"/>
            <a:r>
              <a:rPr lang="zh-TW" altLang="en-US" sz="4000" b="1" dirty="0">
                <a:solidFill>
                  <a:schemeClr val="tx2"/>
                </a:solidFill>
                <a:ea typeface="標楷體" pitchFamily="65" charset="-120"/>
              </a:rPr>
              <a:t>潤隆</a:t>
            </a:r>
            <a:r>
              <a:rPr lang="en-US" altLang="zh-TW" sz="4000" b="1" dirty="0">
                <a:solidFill>
                  <a:schemeClr val="tx2"/>
                </a:solidFill>
                <a:latin typeface="標楷體" pitchFamily="65" charset="-120"/>
                <a:ea typeface="標楷體" pitchFamily="65" charset="-120"/>
              </a:rPr>
              <a:t>‧</a:t>
            </a:r>
            <a:r>
              <a:rPr lang="zh-TW" altLang="en-US" sz="4000" b="1" dirty="0">
                <a:solidFill>
                  <a:schemeClr val="tx2"/>
                </a:solidFill>
                <a:ea typeface="標楷體" pitchFamily="65" charset="-120"/>
              </a:rPr>
              <a:t>躍翔建設</a:t>
            </a:r>
            <a:r>
              <a:rPr lang="zh-TW" altLang="en-US" sz="4000" b="1" dirty="0">
                <a:solidFill>
                  <a:schemeClr val="tx2"/>
                </a:solidFill>
                <a:latin typeface="標楷體" pitchFamily="65" charset="-120"/>
                <a:ea typeface="標楷體" pitchFamily="65" charset="-120"/>
              </a:rPr>
              <a:t>股份有限公司 </a:t>
            </a:r>
          </a:p>
        </p:txBody>
      </p:sp>
      <p:sp>
        <p:nvSpPr>
          <p:cNvPr id="18438" name="Rectangle 5"/>
          <p:cNvSpPr>
            <a:spLocks noChangeArrowheads="1"/>
          </p:cNvSpPr>
          <p:nvPr/>
        </p:nvSpPr>
        <p:spPr bwMode="auto">
          <a:xfrm>
            <a:off x="428625" y="1716088"/>
            <a:ext cx="9283700" cy="4392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zh-TW" altLang="en-US" sz="2600" b="1" dirty="0">
                <a:solidFill>
                  <a:schemeClr val="tx2"/>
                </a:solidFill>
                <a:latin typeface="Times New Roman" pitchFamily="18" charset="0"/>
                <a:ea typeface="標楷體" pitchFamily="65" charset="-120"/>
              </a:rPr>
              <a:t>案名：靜心文匯</a:t>
            </a:r>
            <a:r>
              <a:rPr lang="en-US" altLang="zh-TW" sz="2600" b="1" dirty="0">
                <a:solidFill>
                  <a:schemeClr val="tx2"/>
                </a:solidFill>
                <a:latin typeface="Times New Roman" pitchFamily="18" charset="0"/>
                <a:ea typeface="標楷體" pitchFamily="65" charset="-120"/>
              </a:rPr>
              <a:t>(</a:t>
            </a:r>
            <a:r>
              <a:rPr lang="zh-TW" altLang="en-US" sz="2600" b="1" dirty="0">
                <a:solidFill>
                  <a:schemeClr val="tx2"/>
                </a:solidFill>
                <a:latin typeface="Times New Roman" pitchFamily="18" charset="0"/>
                <a:ea typeface="標楷體" pitchFamily="65" charset="-120"/>
              </a:rPr>
              <a:t>臺北市文山區興安段二小段案</a:t>
            </a:r>
            <a:r>
              <a:rPr lang="en-US" altLang="zh-TW" sz="2600" b="1" dirty="0">
                <a:solidFill>
                  <a:schemeClr val="tx2"/>
                </a:solidFill>
                <a:latin typeface="Times New Roman" pitchFamily="18" charset="0"/>
                <a:ea typeface="標楷體" pitchFamily="65" charset="-120"/>
              </a:rPr>
              <a:t>)</a:t>
            </a:r>
            <a:br>
              <a:rPr lang="en-US" altLang="zh-TW" sz="2600" b="1" dirty="0">
                <a:solidFill>
                  <a:schemeClr val="tx2"/>
                </a:solidFill>
                <a:latin typeface="Times New Roman" pitchFamily="18" charset="0"/>
                <a:ea typeface="標楷體" pitchFamily="65" charset="-120"/>
              </a:rPr>
            </a:br>
            <a:r>
              <a:rPr lang="zh-TW" altLang="en-US" sz="2600" b="1" dirty="0">
                <a:solidFill>
                  <a:schemeClr val="tx2"/>
                </a:solidFill>
                <a:latin typeface="Times New Roman" pitchFamily="18" charset="0"/>
                <a:ea typeface="標楷體" pitchFamily="65" charset="-120"/>
              </a:rPr>
              <a:t>辦理方式：都市更新協議合建</a:t>
            </a:r>
            <a:br>
              <a:rPr lang="zh-TW" altLang="en-US" sz="2600" b="1" dirty="0">
                <a:solidFill>
                  <a:schemeClr val="tx2"/>
                </a:solidFill>
                <a:latin typeface="Times New Roman" pitchFamily="18" charset="0"/>
                <a:ea typeface="標楷體" pitchFamily="65" charset="-120"/>
              </a:rPr>
            </a:br>
            <a:r>
              <a:rPr lang="zh-TW" altLang="en-US" sz="2600" b="1" dirty="0">
                <a:solidFill>
                  <a:schemeClr val="tx2"/>
                </a:solidFill>
                <a:latin typeface="Times New Roman" pitchFamily="18" charset="0"/>
                <a:ea typeface="標楷體" pitchFamily="65" charset="-120"/>
              </a:rPr>
              <a:t>核定公告日：</a:t>
            </a:r>
            <a:r>
              <a:rPr lang="en-US" altLang="zh-TW" sz="2600" b="1" dirty="0">
                <a:solidFill>
                  <a:schemeClr val="tx2"/>
                </a:solidFill>
                <a:latin typeface="Times New Roman" pitchFamily="18" charset="0"/>
                <a:ea typeface="標楷體" pitchFamily="65" charset="-120"/>
              </a:rPr>
              <a:t>102</a:t>
            </a:r>
            <a:r>
              <a:rPr lang="zh-TW" altLang="en-US" sz="2600" b="1" dirty="0">
                <a:solidFill>
                  <a:schemeClr val="tx2"/>
                </a:solidFill>
                <a:latin typeface="Times New Roman" pitchFamily="18" charset="0"/>
                <a:ea typeface="標楷體" pitchFamily="65" charset="-120"/>
              </a:rPr>
              <a:t>年</a:t>
            </a:r>
            <a:r>
              <a:rPr lang="en-US" altLang="zh-TW" sz="2600" b="1" dirty="0">
                <a:solidFill>
                  <a:schemeClr val="tx2"/>
                </a:solidFill>
                <a:latin typeface="Times New Roman" pitchFamily="18" charset="0"/>
                <a:ea typeface="標楷體" pitchFamily="65" charset="-120"/>
              </a:rPr>
              <a:t>9</a:t>
            </a:r>
            <a:r>
              <a:rPr lang="zh-TW" altLang="en-US" sz="2600" b="1" dirty="0">
                <a:solidFill>
                  <a:schemeClr val="tx2"/>
                </a:solidFill>
                <a:latin typeface="Times New Roman" pitchFamily="18" charset="0"/>
                <a:ea typeface="標楷體" pitchFamily="65" charset="-120"/>
              </a:rPr>
              <a:t>月</a:t>
            </a:r>
            <a:r>
              <a:rPr lang="en-US" altLang="zh-TW" sz="2600" b="1" dirty="0">
                <a:solidFill>
                  <a:schemeClr val="tx2"/>
                </a:solidFill>
                <a:latin typeface="Times New Roman" pitchFamily="18" charset="0"/>
                <a:ea typeface="標楷體" pitchFamily="65" charset="-120"/>
              </a:rPr>
              <a:t>30</a:t>
            </a:r>
            <a:r>
              <a:rPr lang="zh-TW" altLang="en-US" sz="2600" b="1" dirty="0">
                <a:solidFill>
                  <a:schemeClr val="tx2"/>
                </a:solidFill>
                <a:latin typeface="Times New Roman" pitchFamily="18" charset="0"/>
                <a:ea typeface="標楷體" pitchFamily="65" charset="-120"/>
              </a:rPr>
              <a:t>日</a:t>
            </a:r>
            <a:br>
              <a:rPr lang="zh-TW" altLang="en-US" sz="2600" b="1" dirty="0">
                <a:solidFill>
                  <a:schemeClr val="tx2"/>
                </a:solidFill>
                <a:latin typeface="Times New Roman" pitchFamily="18" charset="0"/>
                <a:ea typeface="標楷體" pitchFamily="65" charset="-120"/>
              </a:rPr>
            </a:br>
            <a:r>
              <a:rPr lang="zh-TW" altLang="en-US" sz="2600" b="1" dirty="0">
                <a:solidFill>
                  <a:schemeClr val="tx2"/>
                </a:solidFill>
                <a:latin typeface="Times New Roman" pitchFamily="18" charset="0"/>
                <a:ea typeface="標楷體" pitchFamily="65" charset="-120"/>
              </a:rPr>
              <a:t>地點：</a:t>
            </a:r>
            <a:r>
              <a:rPr lang="zh-TW" altLang="en-US" sz="2600" b="1" dirty="0">
                <a:solidFill>
                  <a:schemeClr val="tx2"/>
                </a:solidFill>
                <a:ea typeface="標楷體" pitchFamily="65" charset="-120"/>
              </a:rPr>
              <a:t>景華街與仙岩路口</a:t>
            </a:r>
            <a:br>
              <a:rPr lang="zh-TW" altLang="en-US" sz="2600" b="1" dirty="0">
                <a:solidFill>
                  <a:schemeClr val="tx2"/>
                </a:solidFill>
                <a:ea typeface="標楷體" pitchFamily="65" charset="-120"/>
              </a:rPr>
            </a:br>
            <a:r>
              <a:rPr lang="zh-TW" altLang="en-US" sz="2600" b="1" dirty="0">
                <a:solidFill>
                  <a:schemeClr val="tx2"/>
                </a:solidFill>
                <a:ea typeface="標楷體" pitchFamily="65" charset="-120"/>
              </a:rPr>
              <a:t>目前進度：完工交屋</a:t>
            </a:r>
            <a:endParaRPr lang="en-US" altLang="zh-TW" sz="2600" b="1" dirty="0">
              <a:solidFill>
                <a:schemeClr val="tx2"/>
              </a:solidFill>
              <a:ea typeface="標楷體" pitchFamily="65" charset="-120"/>
            </a:endParaRPr>
          </a:p>
          <a:p>
            <a:br>
              <a:rPr lang="zh-TW" altLang="en-US" sz="2600" b="1" dirty="0">
                <a:solidFill>
                  <a:schemeClr val="tx2"/>
                </a:solidFill>
                <a:latin typeface="Times New Roman" pitchFamily="18" charset="0"/>
                <a:ea typeface="標楷體" pitchFamily="65" charset="-120"/>
              </a:rPr>
            </a:br>
            <a:r>
              <a:rPr lang="zh-TW" altLang="en-US" sz="2600" b="1" dirty="0">
                <a:solidFill>
                  <a:schemeClr val="tx2"/>
                </a:solidFill>
                <a:latin typeface="Times New Roman" pitchFamily="18" charset="0"/>
                <a:ea typeface="標楷體" pitchFamily="65" charset="-120"/>
              </a:rPr>
              <a:t>服務項目：</a:t>
            </a:r>
            <a:br>
              <a:rPr kumimoji="0" lang="zh-TW" altLang="en-US" sz="2600" b="1" dirty="0">
                <a:solidFill>
                  <a:schemeClr val="tx2"/>
                </a:solidFill>
                <a:latin typeface="Times New Roman" pitchFamily="18" charset="0"/>
                <a:ea typeface="標楷體" pitchFamily="65" charset="-120"/>
              </a:rPr>
            </a:br>
            <a:r>
              <a:rPr kumimoji="0" lang="en-US" altLang="zh-TW" sz="2600" b="1" dirty="0">
                <a:solidFill>
                  <a:schemeClr val="tx2"/>
                </a:solidFill>
                <a:latin typeface="Times New Roman" pitchFamily="18" charset="0"/>
                <a:ea typeface="標楷體" pitchFamily="65" charset="-120"/>
              </a:rPr>
              <a:t>‧</a:t>
            </a:r>
            <a:r>
              <a:rPr kumimoji="0" lang="zh-TW" altLang="en-US" sz="2600" b="1" dirty="0">
                <a:solidFill>
                  <a:schemeClr val="tx2"/>
                </a:solidFill>
                <a:latin typeface="Times New Roman" pitchFamily="18" charset="0"/>
                <a:ea typeface="標楷體" pitchFamily="65" charset="-120"/>
              </a:rPr>
              <a:t>工程進度</a:t>
            </a:r>
            <a:br>
              <a:rPr kumimoji="0" lang="zh-TW" altLang="en-US" sz="2600" b="1" dirty="0">
                <a:solidFill>
                  <a:schemeClr val="tx2"/>
                </a:solidFill>
                <a:latin typeface="Times New Roman" pitchFamily="18" charset="0"/>
                <a:ea typeface="標楷體" pitchFamily="65" charset="-120"/>
              </a:rPr>
            </a:br>
            <a:r>
              <a:rPr kumimoji="0" lang="en-US" altLang="zh-TW" sz="2600" b="1" dirty="0">
                <a:solidFill>
                  <a:schemeClr val="tx2"/>
                </a:solidFill>
                <a:latin typeface="Times New Roman" pitchFamily="18" charset="0"/>
                <a:ea typeface="標楷體" pitchFamily="65" charset="-120"/>
              </a:rPr>
              <a:t>‧</a:t>
            </a:r>
            <a:r>
              <a:rPr lang="zh-TW" altLang="en-US" sz="2600" b="1" dirty="0">
                <a:solidFill>
                  <a:schemeClr val="tx2"/>
                </a:solidFill>
                <a:latin typeface="Times New Roman" pitchFamily="18" charset="0"/>
                <a:ea typeface="標楷體" pitchFamily="65" charset="-120"/>
              </a:rPr>
              <a:t>預售契約查核</a:t>
            </a:r>
            <a:br>
              <a:rPr lang="zh-TW" altLang="en-US" sz="2600" b="1" dirty="0">
                <a:solidFill>
                  <a:schemeClr val="tx2"/>
                </a:solidFill>
                <a:latin typeface="Times New Roman" pitchFamily="18" charset="0"/>
                <a:ea typeface="標楷體" pitchFamily="65" charset="-120"/>
              </a:rPr>
            </a:br>
            <a:r>
              <a:rPr kumimoji="0" lang="en-US" altLang="zh-TW" sz="2600" b="1" dirty="0">
                <a:solidFill>
                  <a:schemeClr val="tx2"/>
                </a:solidFill>
                <a:latin typeface="Times New Roman" pitchFamily="18" charset="0"/>
                <a:ea typeface="標楷體" pitchFamily="65" charset="-120"/>
              </a:rPr>
              <a:t>‧</a:t>
            </a:r>
            <a:r>
              <a:rPr kumimoji="0" lang="zh-TW" altLang="en-US" sz="2600" b="1" dirty="0">
                <a:solidFill>
                  <a:schemeClr val="tx2"/>
                </a:solidFill>
                <a:latin typeface="Times New Roman" pitchFamily="18" charset="0"/>
                <a:ea typeface="標楷體" pitchFamily="65" charset="-120"/>
              </a:rPr>
              <a:t>營建資金控管</a:t>
            </a:r>
            <a:r>
              <a:rPr kumimoji="0" lang="en-US" altLang="zh-TW" sz="2600" b="1" dirty="0">
                <a:solidFill>
                  <a:schemeClr val="tx2"/>
                </a:solidFill>
                <a:latin typeface="Times New Roman" pitchFamily="18" charset="0"/>
                <a:ea typeface="標楷體" pitchFamily="65" charset="-120"/>
              </a:rPr>
              <a:t>(</a:t>
            </a:r>
            <a:r>
              <a:rPr kumimoji="0" lang="zh-TW" altLang="en-US" sz="2600" b="1" dirty="0">
                <a:solidFill>
                  <a:schemeClr val="tx2"/>
                </a:solidFill>
                <a:latin typeface="Times New Roman" pitchFamily="18" charset="0"/>
                <a:ea typeface="標楷體" pitchFamily="65" charset="-120"/>
              </a:rPr>
              <a:t>包含建築融資及預售屋價金</a:t>
            </a:r>
            <a:r>
              <a:rPr kumimoji="0" lang="en-US" altLang="zh-TW" sz="2600" b="1" dirty="0">
                <a:solidFill>
                  <a:schemeClr val="tx2"/>
                </a:solidFill>
                <a:latin typeface="Times New Roman" pitchFamily="18" charset="0"/>
                <a:ea typeface="標楷體" pitchFamily="65" charset="-120"/>
              </a:rPr>
              <a:t>)</a:t>
            </a:r>
            <a:br>
              <a:rPr kumimoji="0" lang="en-US" altLang="zh-TW" sz="2600" b="1" dirty="0">
                <a:solidFill>
                  <a:schemeClr val="tx2"/>
                </a:solidFill>
                <a:latin typeface="Times New Roman" pitchFamily="18" charset="0"/>
                <a:ea typeface="標楷體" pitchFamily="65" charset="-120"/>
              </a:rPr>
            </a:br>
            <a:r>
              <a:rPr kumimoji="0" lang="en-US" altLang="zh-TW" sz="2600" b="1" dirty="0">
                <a:solidFill>
                  <a:schemeClr val="tx2"/>
                </a:solidFill>
                <a:latin typeface="Times New Roman" pitchFamily="18" charset="0"/>
                <a:ea typeface="標楷體" pitchFamily="65" charset="-120"/>
              </a:rPr>
              <a:t>‧</a:t>
            </a:r>
            <a:r>
              <a:rPr kumimoji="0" lang="zh-TW" altLang="en-US" sz="2600" b="1" dirty="0">
                <a:solidFill>
                  <a:schemeClr val="tx2"/>
                </a:solidFill>
                <a:latin typeface="Times New Roman" pitchFamily="18" charset="0"/>
                <a:ea typeface="標楷體" pitchFamily="65" charset="-120"/>
              </a:rPr>
              <a:t>專案財務稽核</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投影片編號版面配置區 3"/>
          <p:cNvSpPr>
            <a:spLocks noGrp="1"/>
          </p:cNvSpPr>
          <p:nvPr>
            <p:ph type="sldNum" sz="quarter" idx="10"/>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a:solidFill>
                  <a:schemeClr val="tx1"/>
                </a:solidFill>
                <a:latin typeface="Arial" charset="0"/>
                <a:ea typeface="新細明體" pitchFamily="18" charset="-120"/>
              </a:defRPr>
            </a:lvl1pPr>
            <a:lvl2pPr marL="742950" indent="-285750" eaLnBrk="0" hangingPunct="0">
              <a:defRPr kumimoji="1">
                <a:solidFill>
                  <a:schemeClr val="tx1"/>
                </a:solidFill>
                <a:latin typeface="Arial" charset="0"/>
                <a:ea typeface="新細明體" pitchFamily="18" charset="-120"/>
              </a:defRPr>
            </a:lvl2pPr>
            <a:lvl3pPr marL="1143000" indent="-228600" eaLnBrk="0" hangingPunct="0">
              <a:defRPr kumimoji="1">
                <a:solidFill>
                  <a:schemeClr val="tx1"/>
                </a:solidFill>
                <a:latin typeface="Arial" charset="0"/>
                <a:ea typeface="新細明體" pitchFamily="18" charset="-120"/>
              </a:defRPr>
            </a:lvl3pPr>
            <a:lvl4pPr marL="1600200" indent="-228600" eaLnBrk="0" hangingPunct="0">
              <a:defRPr kumimoji="1">
                <a:solidFill>
                  <a:schemeClr val="tx1"/>
                </a:solidFill>
                <a:latin typeface="Arial" charset="0"/>
                <a:ea typeface="新細明體" pitchFamily="18" charset="-120"/>
              </a:defRPr>
            </a:lvl4pPr>
            <a:lvl5pPr marL="2057400" indent="-228600" eaLnBrk="0" hangingPunct="0">
              <a:defRPr kumimoji="1">
                <a:solidFill>
                  <a:schemeClr val="tx1"/>
                </a:solidFill>
                <a:latin typeface="Arial" charset="0"/>
                <a:ea typeface="新細明體" pitchFamily="18" charset="-120"/>
              </a:defRPr>
            </a:lvl5pPr>
            <a:lvl6pPr marL="2514600" indent="-228600" eaLnBrk="0" fontAlgn="base" hangingPunct="0">
              <a:spcBef>
                <a:spcPct val="0"/>
              </a:spcBef>
              <a:spcAft>
                <a:spcPct val="0"/>
              </a:spcAft>
              <a:defRPr kumimoji="1">
                <a:solidFill>
                  <a:schemeClr val="tx1"/>
                </a:solidFill>
                <a:latin typeface="Arial" charset="0"/>
                <a:ea typeface="新細明體" pitchFamily="18" charset="-120"/>
              </a:defRPr>
            </a:lvl6pPr>
            <a:lvl7pPr marL="2971800" indent="-228600" eaLnBrk="0" fontAlgn="base" hangingPunct="0">
              <a:spcBef>
                <a:spcPct val="0"/>
              </a:spcBef>
              <a:spcAft>
                <a:spcPct val="0"/>
              </a:spcAft>
              <a:defRPr kumimoji="1">
                <a:solidFill>
                  <a:schemeClr val="tx1"/>
                </a:solidFill>
                <a:latin typeface="Arial" charset="0"/>
                <a:ea typeface="新細明體" pitchFamily="18" charset="-120"/>
              </a:defRPr>
            </a:lvl7pPr>
            <a:lvl8pPr marL="3429000" indent="-228600" eaLnBrk="0" fontAlgn="base" hangingPunct="0">
              <a:spcBef>
                <a:spcPct val="0"/>
              </a:spcBef>
              <a:spcAft>
                <a:spcPct val="0"/>
              </a:spcAft>
              <a:defRPr kumimoji="1">
                <a:solidFill>
                  <a:schemeClr val="tx1"/>
                </a:solidFill>
                <a:latin typeface="Arial" charset="0"/>
                <a:ea typeface="新細明體" pitchFamily="18" charset="-120"/>
              </a:defRPr>
            </a:lvl8pPr>
            <a:lvl9pPr marL="3886200" indent="-228600" eaLnBrk="0" fontAlgn="base" hangingPunct="0">
              <a:spcBef>
                <a:spcPct val="0"/>
              </a:spcBef>
              <a:spcAft>
                <a:spcPct val="0"/>
              </a:spcAft>
              <a:defRPr kumimoji="1">
                <a:solidFill>
                  <a:schemeClr val="tx1"/>
                </a:solidFill>
                <a:latin typeface="Arial" charset="0"/>
                <a:ea typeface="新細明體" pitchFamily="18" charset="-120"/>
              </a:defRPr>
            </a:lvl9pPr>
          </a:lstStyle>
          <a:p>
            <a:fld id="{3DF3E584-3C2A-4679-917E-8251AB59EEEF}" type="slidenum">
              <a:rPr lang="zh-TW" altLang="en-US" smtClean="0"/>
              <a:pPr/>
              <a:t>2</a:t>
            </a:fld>
            <a:endParaRPr lang="en-US" altLang="zh-TW"/>
          </a:p>
        </p:txBody>
      </p:sp>
      <p:sp>
        <p:nvSpPr>
          <p:cNvPr id="3075" name="日期版面配置區 4"/>
          <p:cNvSpPr>
            <a:spLocks noGrp="1"/>
          </p:cNvSpPr>
          <p:nvPr>
            <p:ph type="dt"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a:solidFill>
                  <a:schemeClr val="tx1"/>
                </a:solidFill>
                <a:latin typeface="Arial" charset="0"/>
                <a:ea typeface="新細明體" pitchFamily="18" charset="-120"/>
              </a:defRPr>
            </a:lvl1pPr>
            <a:lvl2pPr marL="742950" indent="-285750" eaLnBrk="0" hangingPunct="0">
              <a:defRPr kumimoji="1">
                <a:solidFill>
                  <a:schemeClr val="tx1"/>
                </a:solidFill>
                <a:latin typeface="Arial" charset="0"/>
                <a:ea typeface="新細明體" pitchFamily="18" charset="-120"/>
              </a:defRPr>
            </a:lvl2pPr>
            <a:lvl3pPr marL="1143000" indent="-228600" eaLnBrk="0" hangingPunct="0">
              <a:defRPr kumimoji="1">
                <a:solidFill>
                  <a:schemeClr val="tx1"/>
                </a:solidFill>
                <a:latin typeface="Arial" charset="0"/>
                <a:ea typeface="新細明體" pitchFamily="18" charset="-120"/>
              </a:defRPr>
            </a:lvl3pPr>
            <a:lvl4pPr marL="1600200" indent="-228600" eaLnBrk="0" hangingPunct="0">
              <a:defRPr kumimoji="1">
                <a:solidFill>
                  <a:schemeClr val="tx1"/>
                </a:solidFill>
                <a:latin typeface="Arial" charset="0"/>
                <a:ea typeface="新細明體" pitchFamily="18" charset="-120"/>
              </a:defRPr>
            </a:lvl4pPr>
            <a:lvl5pPr marL="2057400" indent="-228600" eaLnBrk="0" hangingPunct="0">
              <a:defRPr kumimoji="1">
                <a:solidFill>
                  <a:schemeClr val="tx1"/>
                </a:solidFill>
                <a:latin typeface="Arial" charset="0"/>
                <a:ea typeface="新細明體" pitchFamily="18" charset="-120"/>
              </a:defRPr>
            </a:lvl5pPr>
            <a:lvl6pPr marL="2514600" indent="-228600" eaLnBrk="0" fontAlgn="base" hangingPunct="0">
              <a:spcBef>
                <a:spcPct val="0"/>
              </a:spcBef>
              <a:spcAft>
                <a:spcPct val="0"/>
              </a:spcAft>
              <a:defRPr kumimoji="1">
                <a:solidFill>
                  <a:schemeClr val="tx1"/>
                </a:solidFill>
                <a:latin typeface="Arial" charset="0"/>
                <a:ea typeface="新細明體" pitchFamily="18" charset="-120"/>
              </a:defRPr>
            </a:lvl6pPr>
            <a:lvl7pPr marL="2971800" indent="-228600" eaLnBrk="0" fontAlgn="base" hangingPunct="0">
              <a:spcBef>
                <a:spcPct val="0"/>
              </a:spcBef>
              <a:spcAft>
                <a:spcPct val="0"/>
              </a:spcAft>
              <a:defRPr kumimoji="1">
                <a:solidFill>
                  <a:schemeClr val="tx1"/>
                </a:solidFill>
                <a:latin typeface="Arial" charset="0"/>
                <a:ea typeface="新細明體" pitchFamily="18" charset="-120"/>
              </a:defRPr>
            </a:lvl7pPr>
            <a:lvl8pPr marL="3429000" indent="-228600" eaLnBrk="0" fontAlgn="base" hangingPunct="0">
              <a:spcBef>
                <a:spcPct val="0"/>
              </a:spcBef>
              <a:spcAft>
                <a:spcPct val="0"/>
              </a:spcAft>
              <a:defRPr kumimoji="1">
                <a:solidFill>
                  <a:schemeClr val="tx1"/>
                </a:solidFill>
                <a:latin typeface="Arial" charset="0"/>
                <a:ea typeface="新細明體" pitchFamily="18" charset="-120"/>
              </a:defRPr>
            </a:lvl8pPr>
            <a:lvl9pPr marL="3886200" indent="-228600" eaLnBrk="0" fontAlgn="base" hangingPunct="0">
              <a:spcBef>
                <a:spcPct val="0"/>
              </a:spcBef>
              <a:spcAft>
                <a:spcPct val="0"/>
              </a:spcAft>
              <a:defRPr kumimoji="1">
                <a:solidFill>
                  <a:schemeClr val="tx1"/>
                </a:solidFill>
                <a:latin typeface="Arial" charset="0"/>
                <a:ea typeface="新細明體" pitchFamily="18" charset="-120"/>
              </a:defRPr>
            </a:lvl9pPr>
          </a:lstStyle>
          <a:p>
            <a:pPr eaLnBrk="1" hangingPunct="1"/>
            <a:fld id="{9A454F13-82B3-44F7-8DFE-6DFF27B4DDC7}" type="datetime1">
              <a:rPr lang="zh-TW" altLang="en-US" smtClean="0"/>
              <a:pPr eaLnBrk="1" hangingPunct="1"/>
              <a:t>2019/5/17</a:t>
            </a:fld>
            <a:endParaRPr lang="en-US" altLang="zh-TW"/>
          </a:p>
        </p:txBody>
      </p:sp>
      <p:sp>
        <p:nvSpPr>
          <p:cNvPr id="3076" name="Rectangle 2"/>
          <p:cNvSpPr>
            <a:spLocks noGrp="1" noChangeArrowheads="1"/>
          </p:cNvSpPr>
          <p:nvPr>
            <p:ph type="body" sz="half" idx="1"/>
          </p:nvPr>
        </p:nvSpPr>
        <p:spPr bwMode="auto">
          <a:xfrm>
            <a:off x="428625" y="874713"/>
            <a:ext cx="9205913" cy="540067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r>
              <a:rPr lang="zh-TW" altLang="en-US" sz="2800">
                <a:latin typeface="Times New Roman" pitchFamily="18" charset="0"/>
                <a:ea typeface="標楷體" pitchFamily="65" charset="-120"/>
              </a:rPr>
              <a:t>由</a:t>
            </a:r>
            <a:r>
              <a:rPr lang="zh-TW" altLang="en-US" sz="4000" b="1">
                <a:latin typeface="Times New Roman" pitchFamily="18" charset="0"/>
                <a:ea typeface="標楷體" pitchFamily="65" charset="-120"/>
              </a:rPr>
              <a:t>臺灣銀行</a:t>
            </a:r>
            <a:r>
              <a:rPr lang="zh-TW" altLang="en-US" sz="2800">
                <a:latin typeface="Times New Roman" pitchFamily="18" charset="0"/>
                <a:ea typeface="標楷體" pitchFamily="65" charset="-120"/>
              </a:rPr>
              <a:t>參與投資設立。</a:t>
            </a:r>
          </a:p>
          <a:p>
            <a:pPr eaLnBrk="1" hangingPunct="1"/>
            <a:r>
              <a:rPr lang="zh-TW" altLang="en-US" sz="2800">
                <a:latin typeface="Times New Roman" pitchFamily="18" charset="0"/>
                <a:ea typeface="標楷體" pitchFamily="65" charset="-120"/>
              </a:rPr>
              <a:t>於民國</a:t>
            </a:r>
            <a:r>
              <a:rPr lang="en-US" altLang="zh-TW" sz="2800">
                <a:latin typeface="Times New Roman" pitchFamily="18" charset="0"/>
                <a:ea typeface="標楷體" pitchFamily="65" charset="-120"/>
              </a:rPr>
              <a:t>78</a:t>
            </a:r>
            <a:r>
              <a:rPr lang="zh-TW" altLang="en-US" sz="2800">
                <a:latin typeface="Times New Roman" pitchFamily="18" charset="0"/>
                <a:ea typeface="標楷體" pitchFamily="65" charset="-120"/>
              </a:rPr>
              <a:t>年</a:t>
            </a:r>
            <a:r>
              <a:rPr lang="en-US" altLang="zh-TW" sz="2800">
                <a:latin typeface="Times New Roman" pitchFamily="18" charset="0"/>
                <a:ea typeface="標楷體" pitchFamily="65" charset="-120"/>
              </a:rPr>
              <a:t>6</a:t>
            </a:r>
            <a:r>
              <a:rPr lang="zh-TW" altLang="en-US" sz="2800">
                <a:latin typeface="Times New Roman" pitchFamily="18" charset="0"/>
                <a:ea typeface="標楷體" pitchFamily="65" charset="-120"/>
              </a:rPr>
              <a:t>月</a:t>
            </a:r>
            <a:r>
              <a:rPr lang="en-US" altLang="zh-TW" sz="2800">
                <a:latin typeface="Times New Roman" pitchFamily="18" charset="0"/>
                <a:ea typeface="標楷體" pitchFamily="65" charset="-120"/>
              </a:rPr>
              <a:t>28</a:t>
            </a:r>
            <a:r>
              <a:rPr lang="zh-TW" altLang="en-US" sz="2800">
                <a:latin typeface="Times New Roman" pitchFamily="18" charset="0"/>
                <a:ea typeface="標楷體" pitchFamily="65" charset="-120"/>
              </a:rPr>
              <a:t>日正式成立營運。</a:t>
            </a:r>
          </a:p>
          <a:p>
            <a:pPr eaLnBrk="1" hangingPunct="1"/>
            <a:r>
              <a:rPr lang="zh-TW" altLang="en-US" sz="2800">
                <a:latin typeface="Times New Roman" pitchFamily="18" charset="0"/>
                <a:ea typeface="標楷體" pitchFamily="65" charset="-120"/>
              </a:rPr>
              <a:t>建築經理公司係居於建築業者、地主、購屋消費者、金融機構之間之</a:t>
            </a:r>
            <a:r>
              <a:rPr lang="zh-TW" altLang="en-US" sz="4000" b="1">
                <a:latin typeface="Times New Roman" pitchFamily="18" charset="0"/>
                <a:ea typeface="標楷體" pitchFamily="65" charset="-120"/>
              </a:rPr>
              <a:t>公正第三者</a:t>
            </a:r>
            <a:r>
              <a:rPr lang="zh-TW" altLang="en-US" sz="2800">
                <a:latin typeface="Times New Roman" pitchFamily="18" charset="0"/>
                <a:ea typeface="標楷體" pitchFamily="65" charset="-120"/>
              </a:rPr>
              <a:t>，透過不動產信託、財務稽核，建立有秩序的交易體制，保障三者間合作之權益。以經濟手段來引導建築業者經營趨向正軌，消弭一般不動產交易產生之糾紛。</a:t>
            </a:r>
          </a:p>
          <a:p>
            <a:pPr eaLnBrk="1" hangingPunct="1"/>
            <a:r>
              <a:rPr lang="zh-TW" altLang="en-US" sz="2800">
                <a:latin typeface="Times New Roman" pitchFamily="18" charset="0"/>
                <a:ea typeface="標楷體" pitchFamily="65" charset="-120"/>
              </a:rPr>
              <a:t>公司地址</a:t>
            </a:r>
            <a:r>
              <a:rPr lang="en-US" altLang="zh-TW" sz="2800">
                <a:latin typeface="Times New Roman" pitchFamily="18" charset="0"/>
                <a:ea typeface="標楷體" pitchFamily="65" charset="-120"/>
              </a:rPr>
              <a:t>:</a:t>
            </a:r>
            <a:r>
              <a:rPr lang="zh-TW" altLang="en-US" sz="2800">
                <a:latin typeface="Times New Roman" pitchFamily="18" charset="0"/>
                <a:ea typeface="標楷體" pitchFamily="65" charset="-120"/>
              </a:rPr>
              <a:t>臺北市中山區松江路</a:t>
            </a:r>
            <a:r>
              <a:rPr lang="en-US" altLang="zh-TW" sz="2800">
                <a:latin typeface="Times New Roman" pitchFamily="18" charset="0"/>
                <a:ea typeface="標楷體" pitchFamily="65" charset="-120"/>
              </a:rPr>
              <a:t>87</a:t>
            </a:r>
            <a:r>
              <a:rPr lang="zh-TW" altLang="en-US" sz="2800">
                <a:latin typeface="Times New Roman" pitchFamily="18" charset="0"/>
                <a:ea typeface="標楷體" pitchFamily="65" charset="-120"/>
              </a:rPr>
              <a:t>號</a:t>
            </a:r>
            <a:r>
              <a:rPr lang="en-US" altLang="zh-TW" sz="2800">
                <a:latin typeface="Times New Roman" pitchFamily="18" charset="0"/>
                <a:ea typeface="標楷體" pitchFamily="65" charset="-120"/>
              </a:rPr>
              <a:t>10F</a:t>
            </a:r>
            <a:r>
              <a:rPr lang="zh-TW" altLang="en-US" sz="2800">
                <a:latin typeface="Times New Roman" pitchFamily="18" charset="0"/>
                <a:ea typeface="標楷體" pitchFamily="65" charset="-120"/>
              </a:rPr>
              <a:t>之</a:t>
            </a:r>
            <a:r>
              <a:rPr lang="en-US" altLang="zh-TW" sz="2800">
                <a:latin typeface="Times New Roman" pitchFamily="18" charset="0"/>
                <a:ea typeface="標楷體" pitchFamily="65" charset="-120"/>
              </a:rPr>
              <a:t>3</a:t>
            </a:r>
          </a:p>
          <a:p>
            <a:pPr eaLnBrk="1" hangingPunct="1"/>
            <a:r>
              <a:rPr lang="zh-TW" altLang="en-US" sz="2800">
                <a:latin typeface="Times New Roman" pitchFamily="18" charset="0"/>
                <a:ea typeface="標楷體" pitchFamily="65" charset="-120"/>
              </a:rPr>
              <a:t>公司電話</a:t>
            </a:r>
            <a:r>
              <a:rPr lang="en-US" altLang="zh-TW" sz="2800">
                <a:latin typeface="Times New Roman" pitchFamily="18" charset="0"/>
                <a:ea typeface="標楷體" pitchFamily="65" charset="-120"/>
              </a:rPr>
              <a:t>:(02)8978-6262</a:t>
            </a:r>
          </a:p>
          <a:p>
            <a:pPr eaLnBrk="1" hangingPunct="1"/>
            <a:r>
              <a:rPr lang="zh-TW" altLang="en-US" sz="2800">
                <a:latin typeface="Times New Roman" pitchFamily="18" charset="0"/>
                <a:ea typeface="標楷體" pitchFamily="65" charset="-120"/>
              </a:rPr>
              <a:t>傳真電話</a:t>
            </a:r>
            <a:r>
              <a:rPr lang="en-US" altLang="zh-TW" sz="2800">
                <a:latin typeface="Times New Roman" pitchFamily="18" charset="0"/>
                <a:ea typeface="標楷體" pitchFamily="65" charset="-120"/>
              </a:rPr>
              <a:t>:(02)2508-0806</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投影片編號版面配置區 2"/>
          <p:cNvSpPr>
            <a:spLocks noGrp="1"/>
          </p:cNvSpPr>
          <p:nvPr>
            <p:ph type="sldNum" sz="quarter" idx="10"/>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a:solidFill>
                  <a:schemeClr val="tx1"/>
                </a:solidFill>
                <a:latin typeface="Arial" charset="0"/>
                <a:ea typeface="新細明體" pitchFamily="18" charset="-120"/>
              </a:defRPr>
            </a:lvl1pPr>
            <a:lvl2pPr marL="742950" indent="-285750" eaLnBrk="0" hangingPunct="0">
              <a:defRPr kumimoji="1">
                <a:solidFill>
                  <a:schemeClr val="tx1"/>
                </a:solidFill>
                <a:latin typeface="Arial" charset="0"/>
                <a:ea typeface="新細明體" pitchFamily="18" charset="-120"/>
              </a:defRPr>
            </a:lvl2pPr>
            <a:lvl3pPr marL="1143000" indent="-228600" eaLnBrk="0" hangingPunct="0">
              <a:defRPr kumimoji="1">
                <a:solidFill>
                  <a:schemeClr val="tx1"/>
                </a:solidFill>
                <a:latin typeface="Arial" charset="0"/>
                <a:ea typeface="新細明體" pitchFamily="18" charset="-120"/>
              </a:defRPr>
            </a:lvl3pPr>
            <a:lvl4pPr marL="1600200" indent="-228600" eaLnBrk="0" hangingPunct="0">
              <a:defRPr kumimoji="1">
                <a:solidFill>
                  <a:schemeClr val="tx1"/>
                </a:solidFill>
                <a:latin typeface="Arial" charset="0"/>
                <a:ea typeface="新細明體" pitchFamily="18" charset="-120"/>
              </a:defRPr>
            </a:lvl4pPr>
            <a:lvl5pPr marL="2057400" indent="-228600" eaLnBrk="0" hangingPunct="0">
              <a:defRPr kumimoji="1">
                <a:solidFill>
                  <a:schemeClr val="tx1"/>
                </a:solidFill>
                <a:latin typeface="Arial" charset="0"/>
                <a:ea typeface="新細明體" pitchFamily="18" charset="-120"/>
              </a:defRPr>
            </a:lvl5pPr>
            <a:lvl6pPr marL="2514600" indent="-228600" eaLnBrk="0" fontAlgn="base" hangingPunct="0">
              <a:spcBef>
                <a:spcPct val="0"/>
              </a:spcBef>
              <a:spcAft>
                <a:spcPct val="0"/>
              </a:spcAft>
              <a:defRPr kumimoji="1">
                <a:solidFill>
                  <a:schemeClr val="tx1"/>
                </a:solidFill>
                <a:latin typeface="Arial" charset="0"/>
                <a:ea typeface="新細明體" pitchFamily="18" charset="-120"/>
              </a:defRPr>
            </a:lvl6pPr>
            <a:lvl7pPr marL="2971800" indent="-228600" eaLnBrk="0" fontAlgn="base" hangingPunct="0">
              <a:spcBef>
                <a:spcPct val="0"/>
              </a:spcBef>
              <a:spcAft>
                <a:spcPct val="0"/>
              </a:spcAft>
              <a:defRPr kumimoji="1">
                <a:solidFill>
                  <a:schemeClr val="tx1"/>
                </a:solidFill>
                <a:latin typeface="Arial" charset="0"/>
                <a:ea typeface="新細明體" pitchFamily="18" charset="-120"/>
              </a:defRPr>
            </a:lvl7pPr>
            <a:lvl8pPr marL="3429000" indent="-228600" eaLnBrk="0" fontAlgn="base" hangingPunct="0">
              <a:spcBef>
                <a:spcPct val="0"/>
              </a:spcBef>
              <a:spcAft>
                <a:spcPct val="0"/>
              </a:spcAft>
              <a:defRPr kumimoji="1">
                <a:solidFill>
                  <a:schemeClr val="tx1"/>
                </a:solidFill>
                <a:latin typeface="Arial" charset="0"/>
                <a:ea typeface="新細明體" pitchFamily="18" charset="-120"/>
              </a:defRPr>
            </a:lvl8pPr>
            <a:lvl9pPr marL="3886200" indent="-228600" eaLnBrk="0" fontAlgn="base" hangingPunct="0">
              <a:spcBef>
                <a:spcPct val="0"/>
              </a:spcBef>
              <a:spcAft>
                <a:spcPct val="0"/>
              </a:spcAft>
              <a:defRPr kumimoji="1">
                <a:solidFill>
                  <a:schemeClr val="tx1"/>
                </a:solidFill>
                <a:latin typeface="Arial" charset="0"/>
                <a:ea typeface="新細明體" pitchFamily="18" charset="-120"/>
              </a:defRPr>
            </a:lvl9pPr>
          </a:lstStyle>
          <a:p>
            <a:fld id="{136DA970-892C-438E-B9F1-75FE15C55C93}" type="slidenum">
              <a:rPr lang="zh-TW" altLang="en-US" smtClean="0"/>
              <a:pPr/>
              <a:t>20</a:t>
            </a:fld>
            <a:endParaRPr lang="en-US" altLang="zh-TW"/>
          </a:p>
        </p:txBody>
      </p:sp>
      <p:sp>
        <p:nvSpPr>
          <p:cNvPr id="17411" name="日期版面配置區 3"/>
          <p:cNvSpPr>
            <a:spLocks noGrp="1"/>
          </p:cNvSpPr>
          <p:nvPr>
            <p:ph type="dt"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a:solidFill>
                  <a:schemeClr val="tx1"/>
                </a:solidFill>
                <a:latin typeface="Arial" charset="0"/>
                <a:ea typeface="新細明體" pitchFamily="18" charset="-120"/>
              </a:defRPr>
            </a:lvl1pPr>
            <a:lvl2pPr marL="742950" indent="-285750" eaLnBrk="0" hangingPunct="0">
              <a:defRPr kumimoji="1">
                <a:solidFill>
                  <a:schemeClr val="tx1"/>
                </a:solidFill>
                <a:latin typeface="Arial" charset="0"/>
                <a:ea typeface="新細明體" pitchFamily="18" charset="-120"/>
              </a:defRPr>
            </a:lvl2pPr>
            <a:lvl3pPr marL="1143000" indent="-228600" eaLnBrk="0" hangingPunct="0">
              <a:defRPr kumimoji="1">
                <a:solidFill>
                  <a:schemeClr val="tx1"/>
                </a:solidFill>
                <a:latin typeface="Arial" charset="0"/>
                <a:ea typeface="新細明體" pitchFamily="18" charset="-120"/>
              </a:defRPr>
            </a:lvl3pPr>
            <a:lvl4pPr marL="1600200" indent="-228600" eaLnBrk="0" hangingPunct="0">
              <a:defRPr kumimoji="1">
                <a:solidFill>
                  <a:schemeClr val="tx1"/>
                </a:solidFill>
                <a:latin typeface="Arial" charset="0"/>
                <a:ea typeface="新細明體" pitchFamily="18" charset="-120"/>
              </a:defRPr>
            </a:lvl4pPr>
            <a:lvl5pPr marL="2057400" indent="-228600" eaLnBrk="0" hangingPunct="0">
              <a:defRPr kumimoji="1">
                <a:solidFill>
                  <a:schemeClr val="tx1"/>
                </a:solidFill>
                <a:latin typeface="Arial" charset="0"/>
                <a:ea typeface="新細明體" pitchFamily="18" charset="-120"/>
              </a:defRPr>
            </a:lvl5pPr>
            <a:lvl6pPr marL="2514600" indent="-228600" eaLnBrk="0" fontAlgn="base" hangingPunct="0">
              <a:spcBef>
                <a:spcPct val="0"/>
              </a:spcBef>
              <a:spcAft>
                <a:spcPct val="0"/>
              </a:spcAft>
              <a:defRPr kumimoji="1">
                <a:solidFill>
                  <a:schemeClr val="tx1"/>
                </a:solidFill>
                <a:latin typeface="Arial" charset="0"/>
                <a:ea typeface="新細明體" pitchFamily="18" charset="-120"/>
              </a:defRPr>
            </a:lvl6pPr>
            <a:lvl7pPr marL="2971800" indent="-228600" eaLnBrk="0" fontAlgn="base" hangingPunct="0">
              <a:spcBef>
                <a:spcPct val="0"/>
              </a:spcBef>
              <a:spcAft>
                <a:spcPct val="0"/>
              </a:spcAft>
              <a:defRPr kumimoji="1">
                <a:solidFill>
                  <a:schemeClr val="tx1"/>
                </a:solidFill>
                <a:latin typeface="Arial" charset="0"/>
                <a:ea typeface="新細明體" pitchFamily="18" charset="-120"/>
              </a:defRPr>
            </a:lvl7pPr>
            <a:lvl8pPr marL="3429000" indent="-228600" eaLnBrk="0" fontAlgn="base" hangingPunct="0">
              <a:spcBef>
                <a:spcPct val="0"/>
              </a:spcBef>
              <a:spcAft>
                <a:spcPct val="0"/>
              </a:spcAft>
              <a:defRPr kumimoji="1">
                <a:solidFill>
                  <a:schemeClr val="tx1"/>
                </a:solidFill>
                <a:latin typeface="Arial" charset="0"/>
                <a:ea typeface="新細明體" pitchFamily="18" charset="-120"/>
              </a:defRPr>
            </a:lvl8pPr>
            <a:lvl9pPr marL="3886200" indent="-228600" eaLnBrk="0" fontAlgn="base" hangingPunct="0">
              <a:spcBef>
                <a:spcPct val="0"/>
              </a:spcBef>
              <a:spcAft>
                <a:spcPct val="0"/>
              </a:spcAft>
              <a:defRPr kumimoji="1">
                <a:solidFill>
                  <a:schemeClr val="tx1"/>
                </a:solidFill>
                <a:latin typeface="Arial" charset="0"/>
                <a:ea typeface="新細明體" pitchFamily="18" charset="-120"/>
              </a:defRPr>
            </a:lvl9pPr>
          </a:lstStyle>
          <a:p>
            <a:pPr eaLnBrk="1" hangingPunct="1"/>
            <a:fld id="{A04FB747-D736-4684-83C6-7D165DC80198}" type="datetime1">
              <a:rPr lang="zh-TW" altLang="en-US" smtClean="0"/>
              <a:pPr eaLnBrk="1" hangingPunct="1"/>
              <a:t>2019/5/17</a:t>
            </a:fld>
            <a:endParaRPr lang="en-US" altLang="zh-TW"/>
          </a:p>
        </p:txBody>
      </p:sp>
      <p:sp>
        <p:nvSpPr>
          <p:cNvPr id="17413" name="Rectangle 4"/>
          <p:cNvSpPr>
            <a:spLocks noChangeArrowheads="1"/>
          </p:cNvSpPr>
          <p:nvPr/>
        </p:nvSpPr>
        <p:spPr bwMode="auto">
          <a:xfrm>
            <a:off x="584200" y="677863"/>
            <a:ext cx="8915400" cy="777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ctr"/>
            <a:r>
              <a:rPr lang="zh-TW" altLang="en-US" sz="4000" b="1" dirty="0">
                <a:solidFill>
                  <a:schemeClr val="tx2"/>
                </a:solidFill>
                <a:latin typeface="標楷體" pitchFamily="65" charset="-120"/>
                <a:ea typeface="標楷體" pitchFamily="65" charset="-120"/>
              </a:rPr>
              <a:t>台中銀租賃事業股份有限公司</a:t>
            </a:r>
          </a:p>
        </p:txBody>
      </p:sp>
      <p:sp>
        <p:nvSpPr>
          <p:cNvPr id="17414" name="Rectangle 5"/>
          <p:cNvSpPr>
            <a:spLocks noChangeArrowheads="1"/>
          </p:cNvSpPr>
          <p:nvPr/>
        </p:nvSpPr>
        <p:spPr bwMode="auto">
          <a:xfrm>
            <a:off x="584200" y="1340768"/>
            <a:ext cx="6460778" cy="3960813"/>
          </a:xfrm>
          <a:prstGeom prst="rect">
            <a:avLst/>
          </a:prstGeom>
          <a:solidFill>
            <a:schemeClr val="bg1">
              <a:alpha val="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r>
              <a:rPr lang="zh-TW" altLang="en-US" sz="2600" b="1" dirty="0">
                <a:solidFill>
                  <a:schemeClr val="tx2"/>
                </a:solidFill>
                <a:latin typeface="Times New Roman" pitchFamily="18" charset="0"/>
                <a:ea typeface="標楷體" pitchFamily="65" charset="-120"/>
              </a:rPr>
              <a:t>案名：台中市豐原區健身中心鋼構工程</a:t>
            </a:r>
            <a:endParaRPr lang="en-US" altLang="zh-TW" sz="2600" b="1" dirty="0">
              <a:solidFill>
                <a:schemeClr val="tx2"/>
              </a:solidFill>
              <a:latin typeface="Times New Roman" pitchFamily="18" charset="0"/>
              <a:ea typeface="標楷體" pitchFamily="65" charset="-120"/>
            </a:endParaRPr>
          </a:p>
          <a:p>
            <a:r>
              <a:rPr lang="zh-TW" altLang="en-US" sz="2600" b="1" dirty="0">
                <a:solidFill>
                  <a:schemeClr val="tx2"/>
                </a:solidFill>
                <a:latin typeface="Times New Roman" pitchFamily="18" charset="0"/>
                <a:ea typeface="標楷體" pitchFamily="65" charset="-120"/>
              </a:rPr>
              <a:t>辦理方式：營建管理</a:t>
            </a:r>
            <a:br>
              <a:rPr lang="zh-TW" altLang="en-US" sz="2600" b="1" dirty="0">
                <a:solidFill>
                  <a:schemeClr val="tx2"/>
                </a:solidFill>
                <a:latin typeface="Times New Roman" pitchFamily="18" charset="0"/>
                <a:ea typeface="標楷體" pitchFamily="65" charset="-120"/>
              </a:rPr>
            </a:br>
            <a:r>
              <a:rPr lang="zh-TW" altLang="en-US" sz="2600" b="1" dirty="0">
                <a:solidFill>
                  <a:schemeClr val="tx2"/>
                </a:solidFill>
                <a:latin typeface="Times New Roman" pitchFamily="18" charset="0"/>
                <a:ea typeface="標楷體" pitchFamily="65" charset="-120"/>
              </a:rPr>
              <a:t>地點：台中市豐原博安段</a:t>
            </a:r>
            <a:r>
              <a:rPr lang="en-US" altLang="zh-TW" sz="2600" b="1" dirty="0">
                <a:solidFill>
                  <a:schemeClr val="tx2"/>
                </a:solidFill>
                <a:latin typeface="Times New Roman" pitchFamily="18" charset="0"/>
                <a:ea typeface="標楷體" pitchFamily="65" charset="-120"/>
              </a:rPr>
              <a:t>21</a:t>
            </a:r>
            <a:r>
              <a:rPr lang="zh-TW" altLang="en-US" sz="2600" b="1" dirty="0">
                <a:solidFill>
                  <a:schemeClr val="tx2"/>
                </a:solidFill>
                <a:latin typeface="Times New Roman" pitchFamily="18" charset="0"/>
                <a:ea typeface="標楷體" pitchFamily="65" charset="-120"/>
              </a:rPr>
              <a:t>地號</a:t>
            </a:r>
            <a:br>
              <a:rPr lang="zh-TW" altLang="en-US" sz="2600" b="1" dirty="0">
                <a:solidFill>
                  <a:schemeClr val="tx2"/>
                </a:solidFill>
                <a:latin typeface="Times New Roman" pitchFamily="18" charset="0"/>
                <a:ea typeface="標楷體" pitchFamily="65" charset="-120"/>
              </a:rPr>
            </a:br>
            <a:r>
              <a:rPr lang="zh-TW" altLang="en-US" sz="2600" b="1" dirty="0">
                <a:solidFill>
                  <a:schemeClr val="tx2"/>
                </a:solidFill>
                <a:latin typeface="Times New Roman" pitchFamily="18" charset="0"/>
                <a:ea typeface="標楷體" pitchFamily="65" charset="-120"/>
              </a:rPr>
              <a:t>履約標的服務項目：</a:t>
            </a:r>
            <a:br>
              <a:rPr kumimoji="0" lang="zh-TW" altLang="en-US" sz="2600" b="1" dirty="0">
                <a:solidFill>
                  <a:schemeClr val="tx2"/>
                </a:solidFill>
                <a:latin typeface="Times New Roman" pitchFamily="18" charset="0"/>
                <a:ea typeface="標楷體" pitchFamily="65" charset="-120"/>
              </a:rPr>
            </a:br>
            <a:r>
              <a:rPr kumimoji="0" lang="en-US" altLang="zh-TW" sz="2600" b="1" dirty="0">
                <a:solidFill>
                  <a:schemeClr val="tx2"/>
                </a:solidFill>
                <a:latin typeface="Times New Roman" pitchFamily="18" charset="0"/>
                <a:ea typeface="標楷體" pitchFamily="65" charset="-120"/>
              </a:rPr>
              <a:t>‧</a:t>
            </a:r>
            <a:r>
              <a:rPr lang="zh-TW" altLang="en-US" sz="2600" b="1" dirty="0">
                <a:solidFill>
                  <a:schemeClr val="tx2"/>
                </a:solidFill>
                <a:latin typeface="Times New Roman" pitchFamily="18" charset="0"/>
                <a:ea typeface="標楷體" pitchFamily="65" charset="-120"/>
              </a:rPr>
              <a:t>招商作業諮詢及建議</a:t>
            </a:r>
          </a:p>
          <a:p>
            <a:r>
              <a:rPr kumimoji="0" lang="en-US" altLang="zh-TW" sz="2600" b="1" dirty="0">
                <a:solidFill>
                  <a:schemeClr val="tx2"/>
                </a:solidFill>
                <a:latin typeface="Times New Roman" pitchFamily="18" charset="0"/>
                <a:ea typeface="標楷體" pitchFamily="65" charset="-120"/>
              </a:rPr>
              <a:t>‧</a:t>
            </a:r>
            <a:r>
              <a:rPr lang="zh-TW" altLang="en-US" sz="2600" b="1" dirty="0">
                <a:solidFill>
                  <a:schemeClr val="tx2"/>
                </a:solidFill>
                <a:latin typeface="Times New Roman" pitchFamily="18" charset="0"/>
                <a:ea typeface="標楷體" pitchFamily="65" charset="-120"/>
              </a:rPr>
              <a:t>營建合約審閱及建議</a:t>
            </a:r>
          </a:p>
          <a:p>
            <a:r>
              <a:rPr kumimoji="0" lang="en-US" altLang="zh-TW" sz="2600" b="1" dirty="0">
                <a:solidFill>
                  <a:schemeClr val="tx2"/>
                </a:solidFill>
                <a:latin typeface="Times New Roman" pitchFamily="18" charset="0"/>
                <a:ea typeface="標楷體" pitchFamily="65" charset="-120"/>
              </a:rPr>
              <a:t>‧</a:t>
            </a:r>
            <a:r>
              <a:rPr lang="zh-TW" altLang="en-US" sz="2600" b="1" dirty="0">
                <a:solidFill>
                  <a:schemeClr val="tx2"/>
                </a:solidFill>
                <a:latin typeface="Times New Roman" pitchFamily="18" charset="0"/>
                <a:ea typeface="標楷體" pitchFamily="65" charset="-120"/>
              </a:rPr>
              <a:t>營建管理</a:t>
            </a:r>
          </a:p>
          <a:p>
            <a:r>
              <a:rPr lang="zh-TW" altLang="en-US" sz="2600" b="1" dirty="0">
                <a:solidFill>
                  <a:schemeClr val="tx2"/>
                </a:solidFill>
                <a:latin typeface="Times New Roman" pitchFamily="18" charset="0"/>
                <a:ea typeface="標楷體" pitchFamily="65" charset="-120"/>
              </a:rPr>
              <a:t>　</a:t>
            </a:r>
            <a:r>
              <a:rPr lang="zh-TW" altLang="zh-TW" sz="2600" b="1" dirty="0">
                <a:solidFill>
                  <a:schemeClr val="tx2"/>
                </a:solidFill>
                <a:latin typeface="Times New Roman" pitchFamily="18" charset="0"/>
                <a:ea typeface="標楷體" pitchFamily="65" charset="-120"/>
              </a:rPr>
              <a:t> ◎</a:t>
            </a:r>
            <a:r>
              <a:rPr lang="zh-TW" altLang="en-US" sz="2600" b="1" dirty="0">
                <a:solidFill>
                  <a:schemeClr val="tx2"/>
                </a:solidFill>
                <a:latin typeface="Times New Roman" pitchFamily="18" charset="0"/>
                <a:ea typeface="標楷體" pitchFamily="65" charset="-120"/>
              </a:rPr>
              <a:t>工地督導</a:t>
            </a:r>
          </a:p>
          <a:p>
            <a:r>
              <a:rPr lang="zh-TW" altLang="en-US" sz="2600" b="1" dirty="0">
                <a:solidFill>
                  <a:schemeClr val="tx2"/>
                </a:solidFill>
                <a:latin typeface="Times New Roman" pitchFamily="18" charset="0"/>
                <a:ea typeface="標楷體" pitchFamily="65" charset="-120"/>
              </a:rPr>
              <a:t>　</a:t>
            </a:r>
            <a:r>
              <a:rPr lang="zh-TW" altLang="zh-TW" sz="2600" b="1" dirty="0">
                <a:solidFill>
                  <a:schemeClr val="tx2"/>
                </a:solidFill>
                <a:latin typeface="Times New Roman" pitchFamily="18" charset="0"/>
                <a:ea typeface="標楷體" pitchFamily="65" charset="-120"/>
              </a:rPr>
              <a:t> ◎</a:t>
            </a:r>
            <a:r>
              <a:rPr lang="zh-TW" altLang="en-US" sz="2600" b="1" dirty="0">
                <a:solidFill>
                  <a:schemeClr val="tx2"/>
                </a:solidFill>
                <a:latin typeface="Times New Roman" pitchFamily="18" charset="0"/>
                <a:ea typeface="標楷體" pitchFamily="65" charset="-120"/>
              </a:rPr>
              <a:t>施工階段管理</a:t>
            </a:r>
          </a:p>
          <a:p>
            <a:r>
              <a:rPr lang="zh-TW" altLang="en-US" sz="2600" b="1" dirty="0">
                <a:solidFill>
                  <a:schemeClr val="tx2"/>
                </a:solidFill>
                <a:latin typeface="Times New Roman" pitchFamily="18" charset="0"/>
                <a:ea typeface="標楷體" pitchFamily="65" charset="-120"/>
              </a:rPr>
              <a:t>　</a:t>
            </a:r>
            <a:r>
              <a:rPr lang="zh-TW" altLang="zh-TW" sz="2600" b="1" dirty="0">
                <a:solidFill>
                  <a:schemeClr val="tx2"/>
                </a:solidFill>
                <a:latin typeface="Times New Roman" pitchFamily="18" charset="0"/>
                <a:ea typeface="標楷體" pitchFamily="65" charset="-120"/>
              </a:rPr>
              <a:t> ◎</a:t>
            </a:r>
            <a:r>
              <a:rPr lang="zh-TW" altLang="en-US" sz="2600" b="1" dirty="0">
                <a:solidFill>
                  <a:schemeClr val="tx2"/>
                </a:solidFill>
                <a:latin typeface="Times New Roman" pitchFamily="18" charset="0"/>
                <a:ea typeface="標楷體" pitchFamily="65" charset="-120"/>
              </a:rPr>
              <a:t>交屋及驗收</a:t>
            </a:r>
          </a:p>
          <a:p>
            <a:r>
              <a:rPr lang="zh-TW" altLang="en-US" sz="2600" b="1" dirty="0">
                <a:solidFill>
                  <a:schemeClr val="tx2"/>
                </a:solidFill>
                <a:latin typeface="Times New Roman" pitchFamily="18" charset="0"/>
                <a:ea typeface="標楷體" pitchFamily="65" charset="-120"/>
              </a:rPr>
              <a:t>　</a:t>
            </a:r>
            <a:r>
              <a:rPr lang="zh-TW" altLang="zh-TW" sz="2600" b="1" dirty="0">
                <a:solidFill>
                  <a:schemeClr val="tx2"/>
                </a:solidFill>
                <a:latin typeface="Times New Roman" pitchFamily="18" charset="0"/>
                <a:ea typeface="標楷體" pitchFamily="65" charset="-120"/>
              </a:rPr>
              <a:t> ◎</a:t>
            </a:r>
            <a:r>
              <a:rPr lang="zh-TW" altLang="en-US" sz="2600" b="1" dirty="0">
                <a:solidFill>
                  <a:schemeClr val="tx2"/>
                </a:solidFill>
                <a:latin typeface="Times New Roman" pitchFamily="18" charset="0"/>
                <a:ea typeface="標楷體" pitchFamily="65" charset="-120"/>
              </a:rPr>
              <a:t>提送報告書</a:t>
            </a:r>
          </a:p>
          <a:p>
            <a:r>
              <a:rPr lang="zh-TW" altLang="en-US" sz="2600" b="1" dirty="0">
                <a:solidFill>
                  <a:schemeClr val="tx2"/>
                </a:solidFill>
                <a:latin typeface="Times New Roman" pitchFamily="18" charset="0"/>
                <a:ea typeface="標楷體" pitchFamily="65" charset="-120"/>
              </a:rPr>
              <a:t>　</a:t>
            </a:r>
            <a:r>
              <a:rPr lang="zh-TW" altLang="zh-TW" sz="2600" b="1" dirty="0">
                <a:solidFill>
                  <a:schemeClr val="tx2"/>
                </a:solidFill>
                <a:latin typeface="Times New Roman" pitchFamily="18" charset="0"/>
                <a:ea typeface="標楷體" pitchFamily="65" charset="-120"/>
              </a:rPr>
              <a:t> ◎</a:t>
            </a:r>
            <a:r>
              <a:rPr lang="zh-TW" altLang="en-US" sz="2600" b="1" dirty="0">
                <a:solidFill>
                  <a:schemeClr val="tx2"/>
                </a:solidFill>
                <a:latin typeface="Times New Roman" pitchFamily="18" charset="0"/>
                <a:ea typeface="標楷體" pitchFamily="65" charset="-120"/>
              </a:rPr>
              <a:t>工程計價項目檢討及查證</a:t>
            </a:r>
          </a:p>
          <a:p>
            <a:r>
              <a:rPr kumimoji="0" lang="en-US" altLang="zh-TW" sz="2600" b="1" dirty="0">
                <a:solidFill>
                  <a:schemeClr val="tx2"/>
                </a:solidFill>
                <a:latin typeface="Times New Roman" pitchFamily="18" charset="0"/>
                <a:ea typeface="標楷體" pitchFamily="65" charset="-120"/>
              </a:rPr>
              <a:t>‧</a:t>
            </a:r>
            <a:r>
              <a:rPr lang="zh-TW" altLang="en-US" sz="2600" b="1" dirty="0">
                <a:solidFill>
                  <a:schemeClr val="tx2"/>
                </a:solidFill>
                <a:latin typeface="Times New Roman" pitchFamily="18" charset="0"/>
                <a:ea typeface="標楷體" pitchFamily="65" charset="-120"/>
              </a:rPr>
              <a:t>完工移交階段</a:t>
            </a:r>
          </a:p>
          <a:p>
            <a:endParaRPr kumimoji="0" lang="zh-TW" altLang="en-US" sz="2600" b="1" dirty="0">
              <a:solidFill>
                <a:schemeClr val="tx2"/>
              </a:solidFill>
              <a:latin typeface="Times New Roman" pitchFamily="18" charset="0"/>
              <a:ea typeface="標楷體" pitchFamily="65" charset="-120"/>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投影片編號版面配置區 2"/>
          <p:cNvSpPr>
            <a:spLocks noGrp="1"/>
          </p:cNvSpPr>
          <p:nvPr>
            <p:ph type="sldNum" sz="quarter" idx="10"/>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a:solidFill>
                  <a:schemeClr val="tx1"/>
                </a:solidFill>
                <a:latin typeface="Arial" charset="0"/>
                <a:ea typeface="新細明體" pitchFamily="18" charset="-120"/>
              </a:defRPr>
            </a:lvl1pPr>
            <a:lvl2pPr marL="742950" indent="-285750" eaLnBrk="0" hangingPunct="0">
              <a:defRPr kumimoji="1">
                <a:solidFill>
                  <a:schemeClr val="tx1"/>
                </a:solidFill>
                <a:latin typeface="Arial" charset="0"/>
                <a:ea typeface="新細明體" pitchFamily="18" charset="-120"/>
              </a:defRPr>
            </a:lvl2pPr>
            <a:lvl3pPr marL="1143000" indent="-228600" eaLnBrk="0" hangingPunct="0">
              <a:defRPr kumimoji="1">
                <a:solidFill>
                  <a:schemeClr val="tx1"/>
                </a:solidFill>
                <a:latin typeface="Arial" charset="0"/>
                <a:ea typeface="新細明體" pitchFamily="18" charset="-120"/>
              </a:defRPr>
            </a:lvl3pPr>
            <a:lvl4pPr marL="1600200" indent="-228600" eaLnBrk="0" hangingPunct="0">
              <a:defRPr kumimoji="1">
                <a:solidFill>
                  <a:schemeClr val="tx1"/>
                </a:solidFill>
                <a:latin typeface="Arial" charset="0"/>
                <a:ea typeface="新細明體" pitchFamily="18" charset="-120"/>
              </a:defRPr>
            </a:lvl4pPr>
            <a:lvl5pPr marL="2057400" indent="-228600" eaLnBrk="0" hangingPunct="0">
              <a:defRPr kumimoji="1">
                <a:solidFill>
                  <a:schemeClr val="tx1"/>
                </a:solidFill>
                <a:latin typeface="Arial" charset="0"/>
                <a:ea typeface="新細明體" pitchFamily="18" charset="-120"/>
              </a:defRPr>
            </a:lvl5pPr>
            <a:lvl6pPr marL="2514600" indent="-228600" eaLnBrk="0" fontAlgn="base" hangingPunct="0">
              <a:spcBef>
                <a:spcPct val="0"/>
              </a:spcBef>
              <a:spcAft>
                <a:spcPct val="0"/>
              </a:spcAft>
              <a:defRPr kumimoji="1">
                <a:solidFill>
                  <a:schemeClr val="tx1"/>
                </a:solidFill>
                <a:latin typeface="Arial" charset="0"/>
                <a:ea typeface="新細明體" pitchFamily="18" charset="-120"/>
              </a:defRPr>
            </a:lvl6pPr>
            <a:lvl7pPr marL="2971800" indent="-228600" eaLnBrk="0" fontAlgn="base" hangingPunct="0">
              <a:spcBef>
                <a:spcPct val="0"/>
              </a:spcBef>
              <a:spcAft>
                <a:spcPct val="0"/>
              </a:spcAft>
              <a:defRPr kumimoji="1">
                <a:solidFill>
                  <a:schemeClr val="tx1"/>
                </a:solidFill>
                <a:latin typeface="Arial" charset="0"/>
                <a:ea typeface="新細明體" pitchFamily="18" charset="-120"/>
              </a:defRPr>
            </a:lvl7pPr>
            <a:lvl8pPr marL="3429000" indent="-228600" eaLnBrk="0" fontAlgn="base" hangingPunct="0">
              <a:spcBef>
                <a:spcPct val="0"/>
              </a:spcBef>
              <a:spcAft>
                <a:spcPct val="0"/>
              </a:spcAft>
              <a:defRPr kumimoji="1">
                <a:solidFill>
                  <a:schemeClr val="tx1"/>
                </a:solidFill>
                <a:latin typeface="Arial" charset="0"/>
                <a:ea typeface="新細明體" pitchFamily="18" charset="-120"/>
              </a:defRPr>
            </a:lvl8pPr>
            <a:lvl9pPr marL="3886200" indent="-228600" eaLnBrk="0" fontAlgn="base" hangingPunct="0">
              <a:spcBef>
                <a:spcPct val="0"/>
              </a:spcBef>
              <a:spcAft>
                <a:spcPct val="0"/>
              </a:spcAft>
              <a:defRPr kumimoji="1">
                <a:solidFill>
                  <a:schemeClr val="tx1"/>
                </a:solidFill>
                <a:latin typeface="Arial" charset="0"/>
                <a:ea typeface="新細明體" pitchFamily="18" charset="-120"/>
              </a:defRPr>
            </a:lvl9pPr>
          </a:lstStyle>
          <a:p>
            <a:fld id="{B1A9B79A-20C0-4518-A6EA-1578CC5207D2}" type="slidenum">
              <a:rPr lang="zh-TW" altLang="en-US" smtClean="0"/>
              <a:pPr/>
              <a:t>21</a:t>
            </a:fld>
            <a:endParaRPr lang="en-US" altLang="zh-TW"/>
          </a:p>
        </p:txBody>
      </p:sp>
      <p:sp>
        <p:nvSpPr>
          <p:cNvPr id="18435" name="日期版面配置區 3"/>
          <p:cNvSpPr>
            <a:spLocks noGrp="1"/>
          </p:cNvSpPr>
          <p:nvPr>
            <p:ph type="dt"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a:solidFill>
                  <a:schemeClr val="tx1"/>
                </a:solidFill>
                <a:latin typeface="Arial" charset="0"/>
                <a:ea typeface="新細明體" pitchFamily="18" charset="-120"/>
              </a:defRPr>
            </a:lvl1pPr>
            <a:lvl2pPr marL="742950" indent="-285750" eaLnBrk="0" hangingPunct="0">
              <a:defRPr kumimoji="1">
                <a:solidFill>
                  <a:schemeClr val="tx1"/>
                </a:solidFill>
                <a:latin typeface="Arial" charset="0"/>
                <a:ea typeface="新細明體" pitchFamily="18" charset="-120"/>
              </a:defRPr>
            </a:lvl2pPr>
            <a:lvl3pPr marL="1143000" indent="-228600" eaLnBrk="0" hangingPunct="0">
              <a:defRPr kumimoji="1">
                <a:solidFill>
                  <a:schemeClr val="tx1"/>
                </a:solidFill>
                <a:latin typeface="Arial" charset="0"/>
                <a:ea typeface="新細明體" pitchFamily="18" charset="-120"/>
              </a:defRPr>
            </a:lvl3pPr>
            <a:lvl4pPr marL="1600200" indent="-228600" eaLnBrk="0" hangingPunct="0">
              <a:defRPr kumimoji="1">
                <a:solidFill>
                  <a:schemeClr val="tx1"/>
                </a:solidFill>
                <a:latin typeface="Arial" charset="0"/>
                <a:ea typeface="新細明體" pitchFamily="18" charset="-120"/>
              </a:defRPr>
            </a:lvl4pPr>
            <a:lvl5pPr marL="2057400" indent="-228600" eaLnBrk="0" hangingPunct="0">
              <a:defRPr kumimoji="1">
                <a:solidFill>
                  <a:schemeClr val="tx1"/>
                </a:solidFill>
                <a:latin typeface="Arial" charset="0"/>
                <a:ea typeface="新細明體" pitchFamily="18" charset="-120"/>
              </a:defRPr>
            </a:lvl5pPr>
            <a:lvl6pPr marL="2514600" indent="-228600" eaLnBrk="0" fontAlgn="base" hangingPunct="0">
              <a:spcBef>
                <a:spcPct val="0"/>
              </a:spcBef>
              <a:spcAft>
                <a:spcPct val="0"/>
              </a:spcAft>
              <a:defRPr kumimoji="1">
                <a:solidFill>
                  <a:schemeClr val="tx1"/>
                </a:solidFill>
                <a:latin typeface="Arial" charset="0"/>
                <a:ea typeface="新細明體" pitchFamily="18" charset="-120"/>
              </a:defRPr>
            </a:lvl6pPr>
            <a:lvl7pPr marL="2971800" indent="-228600" eaLnBrk="0" fontAlgn="base" hangingPunct="0">
              <a:spcBef>
                <a:spcPct val="0"/>
              </a:spcBef>
              <a:spcAft>
                <a:spcPct val="0"/>
              </a:spcAft>
              <a:defRPr kumimoji="1">
                <a:solidFill>
                  <a:schemeClr val="tx1"/>
                </a:solidFill>
                <a:latin typeface="Arial" charset="0"/>
                <a:ea typeface="新細明體" pitchFamily="18" charset="-120"/>
              </a:defRPr>
            </a:lvl7pPr>
            <a:lvl8pPr marL="3429000" indent="-228600" eaLnBrk="0" fontAlgn="base" hangingPunct="0">
              <a:spcBef>
                <a:spcPct val="0"/>
              </a:spcBef>
              <a:spcAft>
                <a:spcPct val="0"/>
              </a:spcAft>
              <a:defRPr kumimoji="1">
                <a:solidFill>
                  <a:schemeClr val="tx1"/>
                </a:solidFill>
                <a:latin typeface="Arial" charset="0"/>
                <a:ea typeface="新細明體" pitchFamily="18" charset="-120"/>
              </a:defRPr>
            </a:lvl8pPr>
            <a:lvl9pPr marL="3886200" indent="-228600" eaLnBrk="0" fontAlgn="base" hangingPunct="0">
              <a:spcBef>
                <a:spcPct val="0"/>
              </a:spcBef>
              <a:spcAft>
                <a:spcPct val="0"/>
              </a:spcAft>
              <a:defRPr kumimoji="1">
                <a:solidFill>
                  <a:schemeClr val="tx1"/>
                </a:solidFill>
                <a:latin typeface="Arial" charset="0"/>
                <a:ea typeface="新細明體" pitchFamily="18" charset="-120"/>
              </a:defRPr>
            </a:lvl9pPr>
          </a:lstStyle>
          <a:p>
            <a:pPr eaLnBrk="1" hangingPunct="1"/>
            <a:fld id="{ACC51016-009E-42AB-B518-380F84AB0B87}" type="datetime1">
              <a:rPr lang="zh-TW" altLang="en-US" smtClean="0"/>
              <a:pPr eaLnBrk="1" hangingPunct="1"/>
              <a:t>2019/5/17</a:t>
            </a:fld>
            <a:endParaRPr lang="en-US" altLang="zh-TW"/>
          </a:p>
        </p:txBody>
      </p:sp>
      <p:sp>
        <p:nvSpPr>
          <p:cNvPr id="18437" name="Rectangle 4"/>
          <p:cNvSpPr>
            <a:spLocks noChangeArrowheads="1"/>
          </p:cNvSpPr>
          <p:nvPr/>
        </p:nvSpPr>
        <p:spPr bwMode="auto">
          <a:xfrm>
            <a:off x="555625" y="635424"/>
            <a:ext cx="8915400" cy="777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ctr"/>
            <a:r>
              <a:rPr lang="zh-TW" altLang="en-US" sz="4000" b="1" dirty="0">
                <a:solidFill>
                  <a:schemeClr val="tx2"/>
                </a:solidFill>
                <a:ea typeface="標楷體" pitchFamily="65" charset="-120"/>
              </a:rPr>
              <a:t>遠雄人壽保險事業股份有限公司</a:t>
            </a:r>
            <a:endParaRPr lang="zh-TW" altLang="en-US" sz="4000" b="1" dirty="0">
              <a:solidFill>
                <a:schemeClr val="tx2"/>
              </a:solidFill>
              <a:latin typeface="標楷體" pitchFamily="65" charset="-120"/>
              <a:ea typeface="標楷體" pitchFamily="65" charset="-120"/>
            </a:endParaRPr>
          </a:p>
        </p:txBody>
      </p:sp>
      <p:sp>
        <p:nvSpPr>
          <p:cNvPr id="18438" name="Rectangle 5"/>
          <p:cNvSpPr>
            <a:spLocks noChangeArrowheads="1"/>
          </p:cNvSpPr>
          <p:nvPr/>
        </p:nvSpPr>
        <p:spPr bwMode="auto">
          <a:xfrm>
            <a:off x="555625" y="1424759"/>
            <a:ext cx="9039225" cy="4392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zh-TW" altLang="en-US" sz="2100" b="1" dirty="0">
                <a:solidFill>
                  <a:schemeClr val="tx2"/>
                </a:solidFill>
                <a:latin typeface="Times New Roman" pitchFamily="18" charset="0"/>
                <a:ea typeface="標楷體" pitchFamily="65" charset="-120"/>
              </a:rPr>
              <a:t>辦理方式：營建管理</a:t>
            </a:r>
            <a:br>
              <a:rPr lang="zh-TW" altLang="en-US" sz="2100" b="1" dirty="0">
                <a:solidFill>
                  <a:schemeClr val="tx2"/>
                </a:solidFill>
                <a:latin typeface="Times New Roman" pitchFamily="18" charset="0"/>
                <a:ea typeface="標楷體" pitchFamily="65" charset="-120"/>
              </a:rPr>
            </a:br>
            <a:r>
              <a:rPr lang="zh-TW" altLang="en-US" sz="2100" b="1" dirty="0">
                <a:solidFill>
                  <a:schemeClr val="tx2"/>
                </a:solidFill>
                <a:latin typeface="Times New Roman" pitchFamily="18" charset="0"/>
                <a:ea typeface="標楷體" pitchFamily="65" charset="-120"/>
              </a:rPr>
              <a:t>地點：</a:t>
            </a:r>
            <a:r>
              <a:rPr lang="zh-TW" altLang="en-US" sz="2100" b="1" dirty="0">
                <a:solidFill>
                  <a:schemeClr val="tx2"/>
                </a:solidFill>
                <a:ea typeface="標楷體" pitchFamily="65" charset="-120"/>
              </a:rPr>
              <a:t>桃園市桃園區水汴頭段</a:t>
            </a:r>
            <a:r>
              <a:rPr lang="en-US" altLang="zh-TW" sz="2100" b="1" dirty="0">
                <a:solidFill>
                  <a:schemeClr val="tx2"/>
                </a:solidFill>
                <a:ea typeface="標楷體" pitchFamily="65" charset="-120"/>
              </a:rPr>
              <a:t>38</a:t>
            </a:r>
            <a:r>
              <a:rPr lang="zh-TW" altLang="en-US" sz="2100" b="1" dirty="0">
                <a:solidFill>
                  <a:schemeClr val="tx2"/>
                </a:solidFill>
                <a:ea typeface="標楷體" pitchFamily="65" charset="-120"/>
              </a:rPr>
              <a:t>地號</a:t>
            </a:r>
            <a:br>
              <a:rPr lang="zh-TW" altLang="en-US" sz="2100" b="1" dirty="0">
                <a:solidFill>
                  <a:schemeClr val="tx2"/>
                </a:solidFill>
                <a:ea typeface="標楷體" pitchFamily="65" charset="-120"/>
              </a:rPr>
            </a:br>
            <a:r>
              <a:rPr lang="zh-TW" altLang="en-US" sz="2100" b="1" dirty="0">
                <a:solidFill>
                  <a:schemeClr val="tx2"/>
                </a:solidFill>
                <a:latin typeface="Times New Roman" pitchFamily="18" charset="0"/>
                <a:ea typeface="標楷體" pitchFamily="65" charset="-120"/>
              </a:rPr>
              <a:t>履約標的服務項目：</a:t>
            </a:r>
            <a:br>
              <a:rPr kumimoji="0" lang="zh-TW" altLang="en-US" b="1" dirty="0">
                <a:solidFill>
                  <a:schemeClr val="tx2"/>
                </a:solidFill>
                <a:latin typeface="Times New Roman" pitchFamily="18" charset="0"/>
                <a:ea typeface="標楷體" pitchFamily="65" charset="-120"/>
              </a:rPr>
            </a:br>
            <a:r>
              <a:rPr kumimoji="0" lang="en-US" altLang="zh-TW" sz="2100" b="1" dirty="0">
                <a:solidFill>
                  <a:schemeClr val="tx2"/>
                </a:solidFill>
                <a:latin typeface="Times New Roman" pitchFamily="18" charset="0"/>
                <a:ea typeface="標楷體" pitchFamily="65" charset="-120"/>
              </a:rPr>
              <a:t>‧</a:t>
            </a:r>
            <a:r>
              <a:rPr kumimoji="0" lang="zh-TW" altLang="en-US" sz="2100" b="1" dirty="0">
                <a:solidFill>
                  <a:schemeClr val="tx2"/>
                </a:solidFill>
                <a:latin typeface="Times New Roman" pitchFamily="18" charset="0"/>
                <a:ea typeface="標楷體" pitchFamily="65" charset="-120"/>
              </a:rPr>
              <a:t>全程服務</a:t>
            </a:r>
          </a:p>
          <a:p>
            <a:r>
              <a:rPr lang="zh-TW" altLang="en-US" b="1" dirty="0">
                <a:solidFill>
                  <a:schemeClr val="tx2"/>
                </a:solidFill>
                <a:latin typeface="Times New Roman" pitchFamily="18" charset="0"/>
                <a:ea typeface="標楷體" pitchFamily="65" charset="-120"/>
              </a:rPr>
              <a:t>　</a:t>
            </a:r>
            <a:r>
              <a:rPr lang="zh-TW" altLang="zh-TW" b="1" dirty="0">
                <a:solidFill>
                  <a:schemeClr val="tx2"/>
                </a:solidFill>
                <a:latin typeface="Times New Roman" pitchFamily="18" charset="0"/>
                <a:ea typeface="標楷體" pitchFamily="65" charset="-120"/>
              </a:rPr>
              <a:t>◎</a:t>
            </a:r>
            <a:r>
              <a:rPr kumimoji="0" lang="zh-TW" altLang="en-US" b="1" dirty="0">
                <a:solidFill>
                  <a:schemeClr val="tx2"/>
                </a:solidFill>
                <a:latin typeface="Times New Roman" pitchFamily="18" charset="0"/>
                <a:ea typeface="標楷體" pitchFamily="65" charset="-120"/>
              </a:rPr>
              <a:t>協助處理相關事件或提供專業意見</a:t>
            </a:r>
          </a:p>
          <a:p>
            <a:r>
              <a:rPr lang="zh-TW" altLang="en-US" b="1" dirty="0">
                <a:solidFill>
                  <a:schemeClr val="tx2"/>
                </a:solidFill>
                <a:latin typeface="Times New Roman" pitchFamily="18" charset="0"/>
                <a:ea typeface="標楷體" pitchFamily="65" charset="-120"/>
              </a:rPr>
              <a:t>　</a:t>
            </a:r>
            <a:r>
              <a:rPr lang="zh-TW" altLang="zh-TW" b="1" dirty="0">
                <a:solidFill>
                  <a:schemeClr val="tx2"/>
                </a:solidFill>
                <a:latin typeface="Times New Roman" pitchFamily="18" charset="0"/>
                <a:ea typeface="標楷體" pitchFamily="65" charset="-120"/>
              </a:rPr>
              <a:t>◎</a:t>
            </a:r>
            <a:r>
              <a:rPr kumimoji="0" lang="zh-TW" altLang="en-US" b="1" dirty="0">
                <a:solidFill>
                  <a:schemeClr val="tx2"/>
                </a:solidFill>
                <a:latin typeface="Times New Roman" pitchFamily="18" charset="0"/>
                <a:ea typeface="標楷體" pitchFamily="65" charset="-120"/>
              </a:rPr>
              <a:t>派員列席主關機關會議</a:t>
            </a:r>
          </a:p>
          <a:p>
            <a:r>
              <a:rPr kumimoji="0" lang="en-US" altLang="zh-TW" sz="2100" b="1" dirty="0">
                <a:solidFill>
                  <a:schemeClr val="tx2"/>
                </a:solidFill>
                <a:latin typeface="Times New Roman" pitchFamily="18" charset="0"/>
                <a:ea typeface="標楷體" pitchFamily="65" charset="-120"/>
              </a:rPr>
              <a:t>‧</a:t>
            </a:r>
            <a:r>
              <a:rPr kumimoji="0" lang="zh-TW" altLang="en-US" sz="2100" b="1" dirty="0">
                <a:solidFill>
                  <a:schemeClr val="tx2"/>
                </a:solidFill>
                <a:latin typeface="Times New Roman" pitchFamily="18" charset="0"/>
                <a:ea typeface="標楷體" pitchFamily="65" charset="-120"/>
              </a:rPr>
              <a:t>施工階段</a:t>
            </a:r>
          </a:p>
          <a:p>
            <a:r>
              <a:rPr lang="zh-TW" altLang="en-US" b="1" dirty="0">
                <a:solidFill>
                  <a:schemeClr val="tx2"/>
                </a:solidFill>
                <a:latin typeface="Times New Roman" pitchFamily="18" charset="0"/>
                <a:ea typeface="標楷體" pitchFamily="65" charset="-120"/>
              </a:rPr>
              <a:t>　</a:t>
            </a:r>
            <a:r>
              <a:rPr lang="zh-TW" altLang="zh-TW" b="1" dirty="0">
                <a:solidFill>
                  <a:schemeClr val="tx2"/>
                </a:solidFill>
                <a:latin typeface="Times New Roman" pitchFamily="18" charset="0"/>
                <a:ea typeface="標楷體" pitchFamily="65" charset="-120"/>
              </a:rPr>
              <a:t>◎</a:t>
            </a:r>
            <a:r>
              <a:rPr kumimoji="0" lang="zh-TW" altLang="en-US" b="1" dirty="0">
                <a:solidFill>
                  <a:schemeClr val="tx2"/>
                </a:solidFill>
                <a:latin typeface="Times New Roman" pitchFamily="18" charset="0"/>
                <a:ea typeface="標楷體" pitchFamily="65" charset="-120"/>
              </a:rPr>
              <a:t>針對設計圖說、施工窒礙提供專業意見</a:t>
            </a:r>
          </a:p>
          <a:p>
            <a:r>
              <a:rPr lang="zh-TW" altLang="en-US" b="1" dirty="0">
                <a:solidFill>
                  <a:schemeClr val="tx2"/>
                </a:solidFill>
                <a:latin typeface="Times New Roman" pitchFamily="18" charset="0"/>
                <a:ea typeface="標楷體" pitchFamily="65" charset="-120"/>
              </a:rPr>
              <a:t>　</a:t>
            </a:r>
            <a:r>
              <a:rPr lang="zh-TW" altLang="zh-TW" b="1" dirty="0">
                <a:solidFill>
                  <a:schemeClr val="tx2"/>
                </a:solidFill>
                <a:latin typeface="Times New Roman" pitchFamily="18" charset="0"/>
                <a:ea typeface="標楷體" pitchFamily="65" charset="-120"/>
              </a:rPr>
              <a:t>◎</a:t>
            </a:r>
            <a:r>
              <a:rPr kumimoji="0" lang="zh-TW" altLang="en-US" b="1" dirty="0">
                <a:solidFill>
                  <a:schemeClr val="tx2"/>
                </a:solidFill>
                <a:latin typeface="Times New Roman" pitchFamily="18" charset="0"/>
                <a:ea typeface="標楷體" pitchFamily="65" charset="-120"/>
              </a:rPr>
              <a:t>施工期間之各項變更，提供專業建議並督促營造廠資料備查</a:t>
            </a:r>
          </a:p>
          <a:p>
            <a:r>
              <a:rPr lang="zh-TW" altLang="en-US" b="1" dirty="0">
                <a:solidFill>
                  <a:schemeClr val="tx2"/>
                </a:solidFill>
                <a:latin typeface="Times New Roman" pitchFamily="18" charset="0"/>
                <a:ea typeface="標楷體" pitchFamily="65" charset="-120"/>
              </a:rPr>
              <a:t>　</a:t>
            </a:r>
            <a:r>
              <a:rPr lang="zh-TW" altLang="zh-TW" b="1" dirty="0">
                <a:solidFill>
                  <a:schemeClr val="tx2"/>
                </a:solidFill>
                <a:latin typeface="Times New Roman" pitchFamily="18" charset="0"/>
                <a:ea typeface="標楷體" pitchFamily="65" charset="-120"/>
              </a:rPr>
              <a:t>◎</a:t>
            </a:r>
            <a:r>
              <a:rPr kumimoji="0" lang="zh-TW" altLang="en-US" b="1" dirty="0">
                <a:solidFill>
                  <a:schemeClr val="tx2"/>
                </a:solidFill>
                <a:latin typeface="Times New Roman" pitchFamily="18" charset="0"/>
                <a:ea typeface="標楷體" pitchFamily="65" charset="-120"/>
              </a:rPr>
              <a:t>協助處理工程糾紛、爭議及工程界面協調、整合</a:t>
            </a:r>
          </a:p>
          <a:p>
            <a:r>
              <a:rPr lang="zh-TW" altLang="en-US" b="1" dirty="0">
                <a:solidFill>
                  <a:schemeClr val="tx2"/>
                </a:solidFill>
                <a:latin typeface="Times New Roman" pitchFamily="18" charset="0"/>
                <a:ea typeface="標楷體" pitchFamily="65" charset="-120"/>
              </a:rPr>
              <a:t>　</a:t>
            </a:r>
            <a:r>
              <a:rPr lang="zh-TW" altLang="zh-TW" b="1" dirty="0">
                <a:solidFill>
                  <a:schemeClr val="tx2"/>
                </a:solidFill>
                <a:latin typeface="Times New Roman" pitchFamily="18" charset="0"/>
                <a:ea typeface="標楷體" pitchFamily="65" charset="-120"/>
              </a:rPr>
              <a:t>◎</a:t>
            </a:r>
            <a:r>
              <a:rPr kumimoji="0" lang="zh-TW" altLang="en-US" b="1" dirty="0">
                <a:solidFill>
                  <a:schemeClr val="tx2"/>
                </a:solidFill>
                <a:latin typeface="Times New Roman" pitchFamily="18" charset="0"/>
                <a:ea typeface="標楷體" pitchFamily="65" charset="-120"/>
              </a:rPr>
              <a:t>協助申請使用執照前置作業管制總表</a:t>
            </a:r>
          </a:p>
          <a:p>
            <a:r>
              <a:rPr lang="zh-TW" altLang="en-US" b="1" dirty="0">
                <a:solidFill>
                  <a:schemeClr val="tx2"/>
                </a:solidFill>
                <a:latin typeface="Times New Roman" pitchFamily="18" charset="0"/>
                <a:ea typeface="標楷體" pitchFamily="65" charset="-120"/>
              </a:rPr>
              <a:t>　</a:t>
            </a:r>
            <a:r>
              <a:rPr lang="zh-TW" altLang="zh-TW" b="1" dirty="0">
                <a:solidFill>
                  <a:schemeClr val="tx2"/>
                </a:solidFill>
                <a:latin typeface="Times New Roman" pitchFamily="18" charset="0"/>
                <a:ea typeface="標楷體" pitchFamily="65" charset="-120"/>
              </a:rPr>
              <a:t>◎</a:t>
            </a:r>
            <a:r>
              <a:rPr kumimoji="0" lang="zh-TW" altLang="en-US" b="1" dirty="0">
                <a:solidFill>
                  <a:schemeClr val="tx2"/>
                </a:solidFill>
                <a:latin typeface="Times New Roman" pitchFamily="18" charset="0"/>
                <a:ea typeface="標楷體" pitchFamily="65" charset="-120"/>
              </a:rPr>
              <a:t>每週工地巡查、與營造廠商召開工進協調會</a:t>
            </a:r>
          </a:p>
          <a:p>
            <a:r>
              <a:rPr kumimoji="0" lang="en-US" altLang="zh-TW" sz="2100" b="1" dirty="0">
                <a:solidFill>
                  <a:schemeClr val="tx2"/>
                </a:solidFill>
                <a:latin typeface="Times New Roman" pitchFamily="18" charset="0"/>
                <a:ea typeface="標楷體" pitchFamily="65" charset="-120"/>
              </a:rPr>
              <a:t>‧</a:t>
            </a:r>
            <a:r>
              <a:rPr kumimoji="0" lang="zh-TW" altLang="en-US" sz="2100" b="1" dirty="0">
                <a:solidFill>
                  <a:schemeClr val="tx2"/>
                </a:solidFill>
                <a:latin typeface="Times New Roman" pitchFamily="18" charset="0"/>
                <a:ea typeface="標楷體" pitchFamily="65" charset="-120"/>
              </a:rPr>
              <a:t>完工移交階段</a:t>
            </a:r>
          </a:p>
          <a:p>
            <a:r>
              <a:rPr lang="zh-TW" altLang="en-US" b="1" dirty="0">
                <a:solidFill>
                  <a:schemeClr val="tx2"/>
                </a:solidFill>
                <a:latin typeface="Times New Roman" pitchFamily="18" charset="0"/>
                <a:ea typeface="標楷體" pitchFamily="65" charset="-120"/>
              </a:rPr>
              <a:t>　</a:t>
            </a:r>
            <a:r>
              <a:rPr lang="zh-TW" altLang="zh-TW" b="1" dirty="0">
                <a:solidFill>
                  <a:schemeClr val="tx2"/>
                </a:solidFill>
                <a:latin typeface="Times New Roman" pitchFamily="18" charset="0"/>
                <a:ea typeface="標楷體" pitchFamily="65" charset="-120"/>
              </a:rPr>
              <a:t>◎</a:t>
            </a:r>
            <a:r>
              <a:rPr kumimoji="0" lang="zh-TW" altLang="en-US" b="1" dirty="0">
                <a:solidFill>
                  <a:schemeClr val="tx2"/>
                </a:solidFill>
                <a:latin typeface="Times New Roman" pitchFamily="18" charset="0"/>
                <a:ea typeface="標楷體" pitchFamily="65" charset="-120"/>
              </a:rPr>
              <a:t>協助驗收</a:t>
            </a:r>
          </a:p>
          <a:p>
            <a:r>
              <a:rPr lang="zh-TW" altLang="en-US" b="1" dirty="0">
                <a:solidFill>
                  <a:schemeClr val="tx2"/>
                </a:solidFill>
                <a:latin typeface="Times New Roman" pitchFamily="18" charset="0"/>
                <a:ea typeface="標楷體" pitchFamily="65" charset="-120"/>
              </a:rPr>
              <a:t>　</a:t>
            </a:r>
            <a:r>
              <a:rPr lang="zh-TW" altLang="zh-TW" b="1" dirty="0">
                <a:solidFill>
                  <a:schemeClr val="tx2"/>
                </a:solidFill>
                <a:latin typeface="Times New Roman" pitchFamily="18" charset="0"/>
                <a:ea typeface="標楷體" pitchFamily="65" charset="-120"/>
              </a:rPr>
              <a:t>◎</a:t>
            </a:r>
            <a:r>
              <a:rPr kumimoji="0" lang="zh-TW" altLang="en-US" b="1" dirty="0">
                <a:solidFill>
                  <a:schemeClr val="tx2"/>
                </a:solidFill>
                <a:latin typeface="Times New Roman" pitchFamily="18" charset="0"/>
                <a:ea typeface="標楷體" pitchFamily="65" charset="-120"/>
              </a:rPr>
              <a:t>督促營造廠辦理操作、維護教育訓練</a:t>
            </a:r>
            <a:endParaRPr kumimoji="0" lang="en-US" altLang="zh-TW" b="1" dirty="0">
              <a:solidFill>
                <a:schemeClr val="tx2"/>
              </a:solidFill>
              <a:latin typeface="Times New Roman" pitchFamily="18" charset="0"/>
              <a:ea typeface="標楷體" pitchFamily="65" charset="-120"/>
            </a:endParaRPr>
          </a:p>
          <a:p>
            <a:r>
              <a:rPr kumimoji="0" lang="zh-TW" altLang="en-US" b="1" dirty="0">
                <a:solidFill>
                  <a:schemeClr val="tx2"/>
                </a:solidFill>
                <a:latin typeface="Times New Roman" pitchFamily="18" charset="0"/>
                <a:ea typeface="標楷體" pitchFamily="65" charset="-120"/>
              </a:rPr>
              <a:t>   </a:t>
            </a:r>
            <a:r>
              <a:rPr lang="zh-TW" altLang="en-US" b="1" dirty="0">
                <a:solidFill>
                  <a:srgbClr val="FF0000"/>
                </a:solidFill>
                <a:ea typeface="標楷體" pitchFamily="65" charset="-120"/>
              </a:rPr>
              <a:t>目前進度：玻璃帷幕完成</a:t>
            </a:r>
            <a:r>
              <a:rPr lang="en-US" altLang="zh-TW" b="1" dirty="0">
                <a:solidFill>
                  <a:srgbClr val="FF0000"/>
                </a:solidFill>
                <a:ea typeface="標楷體" pitchFamily="65" charset="-120"/>
              </a:rPr>
              <a:t>,</a:t>
            </a:r>
            <a:r>
              <a:rPr lang="zh-TW" altLang="en-US" b="1" dirty="0">
                <a:solidFill>
                  <a:srgbClr val="FF0000"/>
                </a:solidFill>
                <a:ea typeface="標楷體" pitchFamily="65" charset="-120"/>
              </a:rPr>
              <a:t> 預計</a:t>
            </a:r>
            <a:r>
              <a:rPr lang="en-US" altLang="zh-TW" b="1" dirty="0">
                <a:solidFill>
                  <a:srgbClr val="FF0000"/>
                </a:solidFill>
                <a:ea typeface="標楷體" pitchFamily="65" charset="-120"/>
              </a:rPr>
              <a:t>108</a:t>
            </a:r>
            <a:r>
              <a:rPr lang="zh-TW" altLang="en-US" b="1" dirty="0">
                <a:solidFill>
                  <a:srgbClr val="FF0000"/>
                </a:solidFill>
                <a:ea typeface="標楷體" pitchFamily="65" charset="-120"/>
              </a:rPr>
              <a:t>年</a:t>
            </a:r>
            <a:r>
              <a:rPr lang="en-US" altLang="zh-TW" b="1" dirty="0">
                <a:solidFill>
                  <a:srgbClr val="FF0000"/>
                </a:solidFill>
                <a:ea typeface="標楷體" pitchFamily="65" charset="-120"/>
              </a:rPr>
              <a:t>9</a:t>
            </a:r>
            <a:r>
              <a:rPr lang="zh-TW" altLang="en-US" b="1" dirty="0">
                <a:solidFill>
                  <a:srgbClr val="FF0000"/>
                </a:solidFill>
                <a:ea typeface="標楷體" pitchFamily="65" charset="-120"/>
              </a:rPr>
              <a:t>月取得使照</a:t>
            </a:r>
            <a:endParaRPr lang="en-US" altLang="zh-TW" b="1" dirty="0">
              <a:solidFill>
                <a:srgbClr val="FF0000"/>
              </a:solidFill>
              <a:ea typeface="標楷體" pitchFamily="65" charset="-120"/>
            </a:endParaRPr>
          </a:p>
          <a:p>
            <a:endParaRPr kumimoji="0" lang="zh-TW" altLang="en-US" b="1" dirty="0">
              <a:solidFill>
                <a:schemeClr val="tx2"/>
              </a:solidFill>
              <a:latin typeface="Times New Roman" pitchFamily="18" charset="0"/>
              <a:ea typeface="標楷體" pitchFamily="65" charset="-120"/>
            </a:endParaRPr>
          </a:p>
          <a:p>
            <a:endParaRPr kumimoji="0" lang="zh-TW" altLang="en-US" b="1" dirty="0">
              <a:solidFill>
                <a:schemeClr val="tx2"/>
              </a:solidFill>
              <a:latin typeface="Times New Roman" pitchFamily="18" charset="0"/>
              <a:ea typeface="標楷體" pitchFamily="65" charset="-120"/>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圖片 6">
            <a:extLst>
              <a:ext uri="{FF2B5EF4-FFF2-40B4-BE49-F238E27FC236}">
                <a16:creationId xmlns:a16="http://schemas.microsoft.com/office/drawing/2014/main" id="{C743636D-C305-43F4-8852-F36D3E51D69A}"/>
              </a:ext>
            </a:extLst>
          </p:cNvPr>
          <p:cNvPicPr>
            <a:picLocks noChangeAspect="1"/>
          </p:cNvPicPr>
          <p:nvPr/>
        </p:nvPicPr>
        <p:blipFill>
          <a:blip r:embed="rId2">
            <a:lum bright="22000" contrast="-42000"/>
          </a:blip>
          <a:stretch>
            <a:fillRect/>
          </a:stretch>
        </p:blipFill>
        <p:spPr>
          <a:xfrm>
            <a:off x="4222180" y="1646742"/>
            <a:ext cx="5255195" cy="4531304"/>
          </a:xfrm>
          <a:prstGeom prst="rect">
            <a:avLst/>
          </a:prstGeom>
          <a:noFill/>
        </p:spPr>
      </p:pic>
      <p:sp>
        <p:nvSpPr>
          <p:cNvPr id="3" name="投影片編號版面配置區 2">
            <a:extLst>
              <a:ext uri="{FF2B5EF4-FFF2-40B4-BE49-F238E27FC236}">
                <a16:creationId xmlns:a16="http://schemas.microsoft.com/office/drawing/2014/main" id="{F8522266-8D8A-4712-B745-48E159E96423}"/>
              </a:ext>
            </a:extLst>
          </p:cNvPr>
          <p:cNvSpPr>
            <a:spLocks noGrp="1"/>
          </p:cNvSpPr>
          <p:nvPr>
            <p:ph type="sldNum" sz="quarter" idx="10"/>
          </p:nvPr>
        </p:nvSpPr>
        <p:spPr/>
        <p:txBody>
          <a:bodyPr/>
          <a:lstStyle/>
          <a:p>
            <a:pPr>
              <a:defRPr/>
            </a:pPr>
            <a:fld id="{2712A33D-7EE3-47D7-BA0F-FE97522FE5ED}" type="slidenum">
              <a:rPr lang="zh-TW" altLang="en-US" smtClean="0"/>
              <a:pPr>
                <a:defRPr/>
              </a:pPr>
              <a:t>22</a:t>
            </a:fld>
            <a:endParaRPr lang="en-US" altLang="zh-TW"/>
          </a:p>
        </p:txBody>
      </p:sp>
      <p:sp>
        <p:nvSpPr>
          <p:cNvPr id="4" name="日期版面配置區 3">
            <a:extLst>
              <a:ext uri="{FF2B5EF4-FFF2-40B4-BE49-F238E27FC236}">
                <a16:creationId xmlns:a16="http://schemas.microsoft.com/office/drawing/2014/main" id="{509D223D-8552-4B52-815B-9D06F057639B}"/>
              </a:ext>
            </a:extLst>
          </p:cNvPr>
          <p:cNvSpPr>
            <a:spLocks noGrp="1"/>
          </p:cNvSpPr>
          <p:nvPr>
            <p:ph type="dt" sz="half" idx="11"/>
          </p:nvPr>
        </p:nvSpPr>
        <p:spPr/>
        <p:txBody>
          <a:bodyPr/>
          <a:lstStyle/>
          <a:p>
            <a:pPr>
              <a:defRPr/>
            </a:pPr>
            <a:fld id="{70F4281D-4132-461B-B9C0-8849AF54DE92}" type="datetime1">
              <a:rPr lang="zh-TW" altLang="en-US" smtClean="0"/>
              <a:pPr>
                <a:defRPr/>
              </a:pPr>
              <a:t>2019/5/17</a:t>
            </a:fld>
            <a:endParaRPr lang="en-US" altLang="zh-TW"/>
          </a:p>
        </p:txBody>
      </p:sp>
      <p:sp>
        <p:nvSpPr>
          <p:cNvPr id="5" name="Rectangle 4">
            <a:extLst>
              <a:ext uri="{FF2B5EF4-FFF2-40B4-BE49-F238E27FC236}">
                <a16:creationId xmlns:a16="http://schemas.microsoft.com/office/drawing/2014/main" id="{F6D30618-39F3-450F-99D0-3FD8AED4B9B9}"/>
              </a:ext>
            </a:extLst>
          </p:cNvPr>
          <p:cNvSpPr>
            <a:spLocks noChangeArrowheads="1"/>
          </p:cNvSpPr>
          <p:nvPr/>
        </p:nvSpPr>
        <p:spPr bwMode="auto">
          <a:xfrm>
            <a:off x="584200" y="822325"/>
            <a:ext cx="8915400" cy="777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ctr"/>
            <a:r>
              <a:rPr lang="zh-TW" altLang="en-US" sz="4000" b="1" dirty="0">
                <a:solidFill>
                  <a:schemeClr val="tx2"/>
                </a:solidFill>
                <a:ea typeface="標楷體" pitchFamily="65" charset="-120"/>
              </a:rPr>
              <a:t>雄邦開發建設股份有限公司</a:t>
            </a:r>
            <a:endParaRPr lang="zh-TW" altLang="en-US" sz="4000" b="1" dirty="0">
              <a:solidFill>
                <a:schemeClr val="tx2"/>
              </a:solidFill>
              <a:latin typeface="標楷體" pitchFamily="65" charset="-120"/>
              <a:ea typeface="標楷體" pitchFamily="65" charset="-120"/>
            </a:endParaRPr>
          </a:p>
        </p:txBody>
      </p:sp>
      <p:sp>
        <p:nvSpPr>
          <p:cNvPr id="6" name="Rectangle 5">
            <a:extLst>
              <a:ext uri="{FF2B5EF4-FFF2-40B4-BE49-F238E27FC236}">
                <a16:creationId xmlns:a16="http://schemas.microsoft.com/office/drawing/2014/main" id="{C5B4A421-2C55-4831-9FDF-28FA7B740333}"/>
              </a:ext>
            </a:extLst>
          </p:cNvPr>
          <p:cNvSpPr>
            <a:spLocks noChangeArrowheads="1"/>
          </p:cNvSpPr>
          <p:nvPr/>
        </p:nvSpPr>
        <p:spPr bwMode="auto">
          <a:xfrm>
            <a:off x="428625" y="1716088"/>
            <a:ext cx="9283700" cy="4392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zh-TW" altLang="en-US" sz="2600" b="1" dirty="0">
                <a:solidFill>
                  <a:schemeClr val="tx2"/>
                </a:solidFill>
                <a:latin typeface="Times New Roman" pitchFamily="18" charset="0"/>
                <a:ea typeface="標楷體" pitchFamily="65" charset="-120"/>
              </a:rPr>
              <a:t>案名：雄邦馨苑</a:t>
            </a:r>
            <a:r>
              <a:rPr lang="en-US" altLang="zh-TW" sz="2600" b="1" dirty="0">
                <a:solidFill>
                  <a:schemeClr val="tx2"/>
                </a:solidFill>
                <a:latin typeface="Times New Roman" pitchFamily="18" charset="0"/>
                <a:ea typeface="標楷體" pitchFamily="65" charset="-120"/>
              </a:rPr>
              <a:t>(</a:t>
            </a:r>
            <a:r>
              <a:rPr lang="zh-TW" altLang="en-US" sz="2600" b="1" dirty="0">
                <a:solidFill>
                  <a:schemeClr val="tx2"/>
                </a:solidFill>
                <a:latin typeface="Times New Roman" pitchFamily="18" charset="0"/>
                <a:ea typeface="標楷體" pitchFamily="65" charset="-120"/>
              </a:rPr>
              <a:t>新北市永和區保平段</a:t>
            </a:r>
            <a:r>
              <a:rPr lang="en-US" altLang="zh-TW" sz="2600" b="1" dirty="0">
                <a:solidFill>
                  <a:schemeClr val="tx2"/>
                </a:solidFill>
                <a:latin typeface="Times New Roman" pitchFamily="18" charset="0"/>
                <a:ea typeface="標楷體" pitchFamily="65" charset="-120"/>
              </a:rPr>
              <a:t>)</a:t>
            </a:r>
            <a:br>
              <a:rPr lang="en-US" altLang="zh-TW" sz="2600" b="1" dirty="0">
                <a:solidFill>
                  <a:schemeClr val="tx2"/>
                </a:solidFill>
                <a:latin typeface="Times New Roman" pitchFamily="18" charset="0"/>
                <a:ea typeface="標楷體" pitchFamily="65" charset="-120"/>
              </a:rPr>
            </a:br>
            <a:r>
              <a:rPr lang="zh-TW" altLang="en-US" sz="2600" b="1" dirty="0">
                <a:solidFill>
                  <a:schemeClr val="tx2"/>
                </a:solidFill>
                <a:latin typeface="Times New Roman" pitchFamily="18" charset="0"/>
                <a:ea typeface="標楷體" pitchFamily="65" charset="-120"/>
              </a:rPr>
              <a:t>辦理方式：都市危險及老舊建築物加速重建</a:t>
            </a:r>
            <a:br>
              <a:rPr lang="zh-TW" altLang="en-US" sz="2600" b="1" dirty="0">
                <a:solidFill>
                  <a:schemeClr val="tx2"/>
                </a:solidFill>
                <a:latin typeface="Times New Roman" pitchFamily="18" charset="0"/>
                <a:ea typeface="標楷體" pitchFamily="65" charset="-120"/>
              </a:rPr>
            </a:br>
            <a:r>
              <a:rPr lang="zh-TW" altLang="en-US" sz="2600" b="1" dirty="0">
                <a:solidFill>
                  <a:schemeClr val="tx2"/>
                </a:solidFill>
                <a:latin typeface="Times New Roman" pitchFamily="18" charset="0"/>
                <a:ea typeface="標楷體" pitchFamily="65" charset="-120"/>
              </a:rPr>
              <a:t>核定公告日：</a:t>
            </a:r>
            <a:r>
              <a:rPr lang="en-US" altLang="zh-TW" sz="2600" b="1" dirty="0">
                <a:solidFill>
                  <a:schemeClr val="tx2"/>
                </a:solidFill>
                <a:latin typeface="Times New Roman" pitchFamily="18" charset="0"/>
                <a:ea typeface="標楷體" pitchFamily="65" charset="-120"/>
              </a:rPr>
              <a:t>106</a:t>
            </a:r>
            <a:r>
              <a:rPr lang="zh-TW" altLang="en-US" sz="2600" b="1" dirty="0">
                <a:solidFill>
                  <a:schemeClr val="tx2"/>
                </a:solidFill>
                <a:latin typeface="Times New Roman" pitchFamily="18" charset="0"/>
                <a:ea typeface="標楷體" pitchFamily="65" charset="-120"/>
              </a:rPr>
              <a:t>年</a:t>
            </a:r>
            <a:r>
              <a:rPr lang="en-US" altLang="zh-TW" sz="2600" b="1" dirty="0">
                <a:solidFill>
                  <a:schemeClr val="tx2"/>
                </a:solidFill>
                <a:latin typeface="Times New Roman" pitchFamily="18" charset="0"/>
                <a:ea typeface="標楷體" pitchFamily="65" charset="-120"/>
              </a:rPr>
              <a:t>10</a:t>
            </a:r>
            <a:r>
              <a:rPr lang="zh-TW" altLang="en-US" sz="2600" b="1" dirty="0">
                <a:solidFill>
                  <a:schemeClr val="tx2"/>
                </a:solidFill>
                <a:latin typeface="Times New Roman" pitchFamily="18" charset="0"/>
                <a:ea typeface="標楷體" pitchFamily="65" charset="-120"/>
              </a:rPr>
              <a:t>月</a:t>
            </a:r>
            <a:r>
              <a:rPr lang="en-US" altLang="zh-TW" sz="2600" b="1" dirty="0">
                <a:solidFill>
                  <a:schemeClr val="tx2"/>
                </a:solidFill>
                <a:latin typeface="Times New Roman" pitchFamily="18" charset="0"/>
                <a:ea typeface="標楷體" pitchFamily="65" charset="-120"/>
              </a:rPr>
              <a:t>2</a:t>
            </a:r>
            <a:r>
              <a:rPr lang="zh-TW" altLang="en-US" sz="2600" b="1" dirty="0">
                <a:solidFill>
                  <a:schemeClr val="tx2"/>
                </a:solidFill>
                <a:latin typeface="Times New Roman" pitchFamily="18" charset="0"/>
                <a:ea typeface="標楷體" pitchFamily="65" charset="-120"/>
              </a:rPr>
              <a:t>日</a:t>
            </a:r>
            <a:br>
              <a:rPr lang="zh-TW" altLang="en-US" sz="2600" b="1" dirty="0">
                <a:solidFill>
                  <a:schemeClr val="tx2"/>
                </a:solidFill>
                <a:latin typeface="Times New Roman" pitchFamily="18" charset="0"/>
                <a:ea typeface="標楷體" pitchFamily="65" charset="-120"/>
              </a:rPr>
            </a:br>
            <a:r>
              <a:rPr lang="zh-TW" altLang="en-US" sz="2600" b="1" dirty="0">
                <a:solidFill>
                  <a:schemeClr val="tx2"/>
                </a:solidFill>
                <a:latin typeface="Times New Roman" pitchFamily="18" charset="0"/>
                <a:ea typeface="標楷體" pitchFamily="65" charset="-120"/>
              </a:rPr>
              <a:t>地點：新北市永和區保平路</a:t>
            </a:r>
            <a:r>
              <a:rPr lang="en-US" altLang="zh-TW" sz="2600" b="1" dirty="0">
                <a:solidFill>
                  <a:schemeClr val="tx2"/>
                </a:solidFill>
                <a:latin typeface="Times New Roman" pitchFamily="18" charset="0"/>
                <a:ea typeface="標楷體" pitchFamily="65" charset="-120"/>
              </a:rPr>
              <a:t>174</a:t>
            </a:r>
            <a:r>
              <a:rPr lang="zh-TW" altLang="en-US" sz="2600" b="1" dirty="0">
                <a:solidFill>
                  <a:schemeClr val="tx2"/>
                </a:solidFill>
                <a:latin typeface="Times New Roman" pitchFamily="18" charset="0"/>
                <a:ea typeface="標楷體" pitchFamily="65" charset="-120"/>
              </a:rPr>
              <a:t>巷</a:t>
            </a:r>
            <a:br>
              <a:rPr lang="zh-TW" altLang="en-US" sz="2600" b="1" dirty="0">
                <a:solidFill>
                  <a:schemeClr val="tx2"/>
                </a:solidFill>
                <a:ea typeface="標楷體" pitchFamily="65" charset="-120"/>
              </a:rPr>
            </a:br>
            <a:r>
              <a:rPr lang="zh-TW" altLang="en-US" sz="2600" b="1" dirty="0">
                <a:solidFill>
                  <a:srgbClr val="FF0000"/>
                </a:solidFill>
                <a:ea typeface="標楷體" pitchFamily="65" charset="-120"/>
              </a:rPr>
              <a:t>目前進度：八樓樓版完成</a:t>
            </a:r>
            <a:endParaRPr lang="en-US" altLang="zh-TW" sz="2600" b="1" dirty="0">
              <a:solidFill>
                <a:srgbClr val="FF0000"/>
              </a:solidFill>
              <a:ea typeface="標楷體" pitchFamily="65" charset="-120"/>
            </a:endParaRPr>
          </a:p>
          <a:p>
            <a:br>
              <a:rPr lang="zh-TW" altLang="en-US" sz="2600" b="1" dirty="0">
                <a:solidFill>
                  <a:schemeClr val="tx2"/>
                </a:solidFill>
                <a:latin typeface="Times New Roman" pitchFamily="18" charset="0"/>
                <a:ea typeface="標楷體" pitchFamily="65" charset="-120"/>
              </a:rPr>
            </a:br>
            <a:r>
              <a:rPr lang="zh-TW" altLang="en-US" sz="2600" b="1" dirty="0">
                <a:solidFill>
                  <a:schemeClr val="tx2"/>
                </a:solidFill>
                <a:latin typeface="Times New Roman" pitchFamily="18" charset="0"/>
                <a:ea typeface="標楷體" pitchFamily="65" charset="-120"/>
              </a:rPr>
              <a:t>服務項目：</a:t>
            </a:r>
            <a:br>
              <a:rPr kumimoji="0" lang="zh-TW" altLang="en-US" sz="2600" b="1" dirty="0">
                <a:solidFill>
                  <a:schemeClr val="tx2"/>
                </a:solidFill>
                <a:latin typeface="Times New Roman" pitchFamily="18" charset="0"/>
                <a:ea typeface="標楷體" pitchFamily="65" charset="-120"/>
              </a:rPr>
            </a:br>
            <a:r>
              <a:rPr kumimoji="0" lang="en-US" altLang="zh-TW" sz="2600" b="1" dirty="0">
                <a:solidFill>
                  <a:schemeClr val="tx2"/>
                </a:solidFill>
                <a:latin typeface="Times New Roman" pitchFamily="18" charset="0"/>
                <a:ea typeface="標楷體" pitchFamily="65" charset="-120"/>
              </a:rPr>
              <a:t>‧</a:t>
            </a:r>
            <a:r>
              <a:rPr lang="zh-TW" altLang="en-US" sz="2600" b="1" dirty="0">
                <a:solidFill>
                  <a:schemeClr val="tx2"/>
                </a:solidFill>
                <a:latin typeface="Times New Roman" pitchFamily="18" charset="0"/>
                <a:ea typeface="標楷體" pitchFamily="65" charset="-120"/>
              </a:rPr>
              <a:t>工程進度查核 </a:t>
            </a:r>
            <a:br>
              <a:rPr lang="zh-TW" altLang="en-US" sz="2600" b="1" dirty="0">
                <a:solidFill>
                  <a:schemeClr val="tx2"/>
                </a:solidFill>
                <a:latin typeface="Times New Roman" pitchFamily="18" charset="0"/>
                <a:ea typeface="標楷體" pitchFamily="65" charset="-120"/>
              </a:rPr>
            </a:br>
            <a:r>
              <a:rPr kumimoji="0" lang="en-US" altLang="zh-TW" sz="2600" b="1" dirty="0">
                <a:solidFill>
                  <a:schemeClr val="tx2"/>
                </a:solidFill>
                <a:latin typeface="Times New Roman" pitchFamily="18" charset="0"/>
                <a:ea typeface="標楷體" pitchFamily="65" charset="-120"/>
              </a:rPr>
              <a:t>‧</a:t>
            </a:r>
            <a:r>
              <a:rPr lang="zh-TW" altLang="en-US" sz="2600" b="1" dirty="0">
                <a:solidFill>
                  <a:schemeClr val="tx2"/>
                </a:solidFill>
                <a:latin typeface="Times New Roman" pitchFamily="18" charset="0"/>
                <a:ea typeface="標楷體" pitchFamily="65" charset="-120"/>
              </a:rPr>
              <a:t>預售契約查核</a:t>
            </a:r>
            <a:endParaRPr lang="en-US" altLang="zh-TW" sz="2600" b="1" dirty="0">
              <a:solidFill>
                <a:schemeClr val="tx2"/>
              </a:solidFill>
              <a:latin typeface="Times New Roman" pitchFamily="18" charset="0"/>
              <a:ea typeface="標楷體" pitchFamily="65" charset="-120"/>
            </a:endParaRPr>
          </a:p>
          <a:p>
            <a:r>
              <a:rPr kumimoji="0" lang="en-US" altLang="zh-TW" sz="2600" b="1" dirty="0">
                <a:solidFill>
                  <a:schemeClr val="tx2"/>
                </a:solidFill>
                <a:latin typeface="Times New Roman" pitchFamily="18" charset="0"/>
                <a:ea typeface="標楷體" pitchFamily="65" charset="-120"/>
              </a:rPr>
              <a:t>‧</a:t>
            </a:r>
            <a:r>
              <a:rPr kumimoji="0" lang="zh-TW" altLang="en-US" sz="2600" b="1" dirty="0">
                <a:solidFill>
                  <a:schemeClr val="tx2"/>
                </a:solidFill>
                <a:latin typeface="Times New Roman" pitchFamily="18" charset="0"/>
                <a:ea typeface="標楷體" pitchFamily="65" charset="-120"/>
              </a:rPr>
              <a:t>專案財務稽核</a:t>
            </a:r>
          </a:p>
        </p:txBody>
      </p:sp>
    </p:spTree>
    <p:extLst>
      <p:ext uri="{BB962C8B-B14F-4D97-AF65-F5344CB8AC3E}">
        <p14:creationId xmlns:p14="http://schemas.microsoft.com/office/powerpoint/2010/main" val="385271581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投影片編號版面配置區 3"/>
          <p:cNvSpPr>
            <a:spLocks noGrp="1"/>
          </p:cNvSpPr>
          <p:nvPr>
            <p:ph type="sldNum" sz="quarter" idx="10"/>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a:solidFill>
                  <a:schemeClr val="tx1"/>
                </a:solidFill>
                <a:latin typeface="Arial" charset="0"/>
                <a:ea typeface="新細明體" pitchFamily="18" charset="-120"/>
              </a:defRPr>
            </a:lvl1pPr>
            <a:lvl2pPr marL="742950" indent="-285750" eaLnBrk="0" hangingPunct="0">
              <a:defRPr kumimoji="1">
                <a:solidFill>
                  <a:schemeClr val="tx1"/>
                </a:solidFill>
                <a:latin typeface="Arial" charset="0"/>
                <a:ea typeface="新細明體" pitchFamily="18" charset="-120"/>
              </a:defRPr>
            </a:lvl2pPr>
            <a:lvl3pPr marL="1143000" indent="-228600" eaLnBrk="0" hangingPunct="0">
              <a:defRPr kumimoji="1">
                <a:solidFill>
                  <a:schemeClr val="tx1"/>
                </a:solidFill>
                <a:latin typeface="Arial" charset="0"/>
                <a:ea typeface="新細明體" pitchFamily="18" charset="-120"/>
              </a:defRPr>
            </a:lvl3pPr>
            <a:lvl4pPr marL="1600200" indent="-228600" eaLnBrk="0" hangingPunct="0">
              <a:defRPr kumimoji="1">
                <a:solidFill>
                  <a:schemeClr val="tx1"/>
                </a:solidFill>
                <a:latin typeface="Arial" charset="0"/>
                <a:ea typeface="新細明體" pitchFamily="18" charset="-120"/>
              </a:defRPr>
            </a:lvl4pPr>
            <a:lvl5pPr marL="2057400" indent="-228600" eaLnBrk="0" hangingPunct="0">
              <a:defRPr kumimoji="1">
                <a:solidFill>
                  <a:schemeClr val="tx1"/>
                </a:solidFill>
                <a:latin typeface="Arial" charset="0"/>
                <a:ea typeface="新細明體" pitchFamily="18" charset="-120"/>
              </a:defRPr>
            </a:lvl5pPr>
            <a:lvl6pPr marL="2514600" indent="-228600" eaLnBrk="0" fontAlgn="base" hangingPunct="0">
              <a:spcBef>
                <a:spcPct val="0"/>
              </a:spcBef>
              <a:spcAft>
                <a:spcPct val="0"/>
              </a:spcAft>
              <a:defRPr kumimoji="1">
                <a:solidFill>
                  <a:schemeClr val="tx1"/>
                </a:solidFill>
                <a:latin typeface="Arial" charset="0"/>
                <a:ea typeface="新細明體" pitchFamily="18" charset="-120"/>
              </a:defRPr>
            </a:lvl6pPr>
            <a:lvl7pPr marL="2971800" indent="-228600" eaLnBrk="0" fontAlgn="base" hangingPunct="0">
              <a:spcBef>
                <a:spcPct val="0"/>
              </a:spcBef>
              <a:spcAft>
                <a:spcPct val="0"/>
              </a:spcAft>
              <a:defRPr kumimoji="1">
                <a:solidFill>
                  <a:schemeClr val="tx1"/>
                </a:solidFill>
                <a:latin typeface="Arial" charset="0"/>
                <a:ea typeface="新細明體" pitchFamily="18" charset="-120"/>
              </a:defRPr>
            </a:lvl7pPr>
            <a:lvl8pPr marL="3429000" indent="-228600" eaLnBrk="0" fontAlgn="base" hangingPunct="0">
              <a:spcBef>
                <a:spcPct val="0"/>
              </a:spcBef>
              <a:spcAft>
                <a:spcPct val="0"/>
              </a:spcAft>
              <a:defRPr kumimoji="1">
                <a:solidFill>
                  <a:schemeClr val="tx1"/>
                </a:solidFill>
                <a:latin typeface="Arial" charset="0"/>
                <a:ea typeface="新細明體" pitchFamily="18" charset="-120"/>
              </a:defRPr>
            </a:lvl8pPr>
            <a:lvl9pPr marL="3886200" indent="-228600" eaLnBrk="0" fontAlgn="base" hangingPunct="0">
              <a:spcBef>
                <a:spcPct val="0"/>
              </a:spcBef>
              <a:spcAft>
                <a:spcPct val="0"/>
              </a:spcAft>
              <a:defRPr kumimoji="1">
                <a:solidFill>
                  <a:schemeClr val="tx1"/>
                </a:solidFill>
                <a:latin typeface="Arial" charset="0"/>
                <a:ea typeface="新細明體" pitchFamily="18" charset="-120"/>
              </a:defRPr>
            </a:lvl9pPr>
          </a:lstStyle>
          <a:p>
            <a:fld id="{54572F57-4A3F-43C4-AE3B-9528F0B31895}" type="slidenum">
              <a:rPr lang="zh-TW" altLang="en-US" smtClean="0"/>
              <a:pPr/>
              <a:t>23</a:t>
            </a:fld>
            <a:endParaRPr lang="en-US" altLang="zh-TW"/>
          </a:p>
        </p:txBody>
      </p:sp>
      <p:sp>
        <p:nvSpPr>
          <p:cNvPr id="19459" name="日期版面配置區 4"/>
          <p:cNvSpPr>
            <a:spLocks noGrp="1"/>
          </p:cNvSpPr>
          <p:nvPr>
            <p:ph type="dt"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a:solidFill>
                  <a:schemeClr val="tx1"/>
                </a:solidFill>
                <a:latin typeface="Arial" charset="0"/>
                <a:ea typeface="新細明體" pitchFamily="18" charset="-120"/>
              </a:defRPr>
            </a:lvl1pPr>
            <a:lvl2pPr marL="742950" indent="-285750" eaLnBrk="0" hangingPunct="0">
              <a:defRPr kumimoji="1">
                <a:solidFill>
                  <a:schemeClr val="tx1"/>
                </a:solidFill>
                <a:latin typeface="Arial" charset="0"/>
                <a:ea typeface="新細明體" pitchFamily="18" charset="-120"/>
              </a:defRPr>
            </a:lvl2pPr>
            <a:lvl3pPr marL="1143000" indent="-228600" eaLnBrk="0" hangingPunct="0">
              <a:defRPr kumimoji="1">
                <a:solidFill>
                  <a:schemeClr val="tx1"/>
                </a:solidFill>
                <a:latin typeface="Arial" charset="0"/>
                <a:ea typeface="新細明體" pitchFamily="18" charset="-120"/>
              </a:defRPr>
            </a:lvl3pPr>
            <a:lvl4pPr marL="1600200" indent="-228600" eaLnBrk="0" hangingPunct="0">
              <a:defRPr kumimoji="1">
                <a:solidFill>
                  <a:schemeClr val="tx1"/>
                </a:solidFill>
                <a:latin typeface="Arial" charset="0"/>
                <a:ea typeface="新細明體" pitchFamily="18" charset="-120"/>
              </a:defRPr>
            </a:lvl4pPr>
            <a:lvl5pPr marL="2057400" indent="-228600" eaLnBrk="0" hangingPunct="0">
              <a:defRPr kumimoji="1">
                <a:solidFill>
                  <a:schemeClr val="tx1"/>
                </a:solidFill>
                <a:latin typeface="Arial" charset="0"/>
                <a:ea typeface="新細明體" pitchFamily="18" charset="-120"/>
              </a:defRPr>
            </a:lvl5pPr>
            <a:lvl6pPr marL="2514600" indent="-228600" eaLnBrk="0" fontAlgn="base" hangingPunct="0">
              <a:spcBef>
                <a:spcPct val="0"/>
              </a:spcBef>
              <a:spcAft>
                <a:spcPct val="0"/>
              </a:spcAft>
              <a:defRPr kumimoji="1">
                <a:solidFill>
                  <a:schemeClr val="tx1"/>
                </a:solidFill>
                <a:latin typeface="Arial" charset="0"/>
                <a:ea typeface="新細明體" pitchFamily="18" charset="-120"/>
              </a:defRPr>
            </a:lvl6pPr>
            <a:lvl7pPr marL="2971800" indent="-228600" eaLnBrk="0" fontAlgn="base" hangingPunct="0">
              <a:spcBef>
                <a:spcPct val="0"/>
              </a:spcBef>
              <a:spcAft>
                <a:spcPct val="0"/>
              </a:spcAft>
              <a:defRPr kumimoji="1">
                <a:solidFill>
                  <a:schemeClr val="tx1"/>
                </a:solidFill>
                <a:latin typeface="Arial" charset="0"/>
                <a:ea typeface="新細明體" pitchFamily="18" charset="-120"/>
              </a:defRPr>
            </a:lvl7pPr>
            <a:lvl8pPr marL="3429000" indent="-228600" eaLnBrk="0" fontAlgn="base" hangingPunct="0">
              <a:spcBef>
                <a:spcPct val="0"/>
              </a:spcBef>
              <a:spcAft>
                <a:spcPct val="0"/>
              </a:spcAft>
              <a:defRPr kumimoji="1">
                <a:solidFill>
                  <a:schemeClr val="tx1"/>
                </a:solidFill>
                <a:latin typeface="Arial" charset="0"/>
                <a:ea typeface="新細明體" pitchFamily="18" charset="-120"/>
              </a:defRPr>
            </a:lvl8pPr>
            <a:lvl9pPr marL="3886200" indent="-228600" eaLnBrk="0" fontAlgn="base" hangingPunct="0">
              <a:spcBef>
                <a:spcPct val="0"/>
              </a:spcBef>
              <a:spcAft>
                <a:spcPct val="0"/>
              </a:spcAft>
              <a:defRPr kumimoji="1">
                <a:solidFill>
                  <a:schemeClr val="tx1"/>
                </a:solidFill>
                <a:latin typeface="Arial" charset="0"/>
                <a:ea typeface="新細明體" pitchFamily="18" charset="-120"/>
              </a:defRPr>
            </a:lvl9pPr>
          </a:lstStyle>
          <a:p>
            <a:pPr eaLnBrk="1" hangingPunct="1"/>
            <a:fld id="{4F44C1A7-343C-4A40-A81E-59F543F4C684}" type="datetime1">
              <a:rPr lang="zh-TW" altLang="en-US" smtClean="0"/>
              <a:pPr eaLnBrk="1" hangingPunct="1"/>
              <a:t>2019/5/17</a:t>
            </a:fld>
            <a:endParaRPr lang="en-US" altLang="zh-TW"/>
          </a:p>
        </p:txBody>
      </p:sp>
      <p:sp>
        <p:nvSpPr>
          <p:cNvPr id="19460" name="Rectangle 2"/>
          <p:cNvSpPr>
            <a:spLocks noGrp="1" noChangeArrowheads="1"/>
          </p:cNvSpPr>
          <p:nvPr>
            <p:ph type="title"/>
          </p:nvPr>
        </p:nvSpPr>
        <p:spPr bwMode="auto">
          <a:xfrm>
            <a:off x="560512" y="3140968"/>
            <a:ext cx="8915400" cy="11430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r>
              <a:rPr lang="zh-TW" altLang="en-US" b="1" dirty="0">
                <a:ea typeface="標楷體" pitchFamily="65" charset="-120"/>
              </a:rPr>
              <a:t>專 案 管 理 服 務 介 紹</a:t>
            </a:r>
          </a:p>
        </p:txBody>
      </p:sp>
    </p:spTree>
    <p:extLst>
      <p:ext uri="{BB962C8B-B14F-4D97-AF65-F5344CB8AC3E}">
        <p14:creationId xmlns:p14="http://schemas.microsoft.com/office/powerpoint/2010/main" val="146794111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內容版面配置區 1"/>
          <p:cNvSpPr>
            <a:spLocks noGrp="1"/>
          </p:cNvSpPr>
          <p:nvPr>
            <p:ph/>
          </p:nvPr>
        </p:nvSpPr>
        <p:spPr>
          <a:xfrm>
            <a:off x="416496" y="817835"/>
            <a:ext cx="9505056" cy="5851525"/>
          </a:xfrm>
        </p:spPr>
        <p:txBody>
          <a:bodyPr/>
          <a:lstStyle/>
          <a:p>
            <a:pPr marL="0" indent="0">
              <a:buNone/>
            </a:pPr>
            <a:r>
              <a:rPr lang="zh-TW" altLang="en-US" b="1" dirty="0">
                <a:latin typeface="Times New Roman" pitchFamily="18" charset="0"/>
                <a:ea typeface="標楷體" pitchFamily="65" charset="-120"/>
                <a:cs typeface="Times New Roman" pitchFamily="18" charset="0"/>
              </a:rPr>
              <a:t>壹、建築經理</a:t>
            </a:r>
            <a:r>
              <a:rPr lang="zh-TW" altLang="zh-TW" b="1" dirty="0">
                <a:latin typeface="Times New Roman" pitchFamily="18" charset="0"/>
                <a:ea typeface="標楷體" pitchFamily="65" charset="-120"/>
                <a:cs typeface="Times New Roman" pitchFamily="18" charset="0"/>
              </a:rPr>
              <a:t>專案</a:t>
            </a:r>
            <a:r>
              <a:rPr lang="zh-TW" altLang="en-US" b="1" dirty="0">
                <a:latin typeface="Times New Roman" pitchFamily="18" charset="0"/>
                <a:ea typeface="標楷體" pitchFamily="65" charset="-120"/>
                <a:cs typeface="Times New Roman" pitchFamily="18" charset="0"/>
              </a:rPr>
              <a:t>管理</a:t>
            </a:r>
            <a:endParaRPr lang="en-US" altLang="zh-TW" b="1" dirty="0">
              <a:latin typeface="Times New Roman" pitchFamily="18" charset="0"/>
              <a:ea typeface="標楷體" pitchFamily="65" charset="-120"/>
              <a:cs typeface="Times New Roman" pitchFamily="18" charset="0"/>
            </a:endParaRPr>
          </a:p>
          <a:p>
            <a:pPr marL="514350" indent="-247650">
              <a:buFont typeface="+mj-lt"/>
              <a:buAutoNum type="arabicPeriod"/>
            </a:pPr>
            <a:r>
              <a:rPr lang="zh-TW" altLang="en-US" sz="2800" dirty="0">
                <a:latin typeface="Times New Roman" pitchFamily="18" charset="0"/>
                <a:ea typeface="標楷體" pitchFamily="65" charset="-120"/>
                <a:cs typeface="Times New Roman" pitchFamily="18" charset="0"/>
              </a:rPr>
              <a:t>銀行融資洽辦</a:t>
            </a:r>
            <a:endParaRPr lang="en-US" altLang="zh-TW" sz="2800" dirty="0">
              <a:latin typeface="Times New Roman" pitchFamily="18" charset="0"/>
              <a:ea typeface="標楷體" pitchFamily="65" charset="-120"/>
              <a:cs typeface="Times New Roman" pitchFamily="18" charset="0"/>
            </a:endParaRPr>
          </a:p>
          <a:p>
            <a:pPr marL="533400" indent="0">
              <a:buNone/>
            </a:pPr>
            <a:r>
              <a:rPr lang="zh-TW" altLang="en-US" sz="2800" dirty="0">
                <a:latin typeface="Times New Roman" pitchFamily="18" charset="0"/>
                <a:ea typeface="標楷體" pitchFamily="65" charset="-120"/>
                <a:cs typeface="Times New Roman" pitchFamily="18" charset="0"/>
              </a:rPr>
              <a:t>配合危老委建專案擬定融資計劃向金融機構申請並協助融資作業。</a:t>
            </a:r>
            <a:endParaRPr lang="en-US" altLang="zh-TW" sz="2800" dirty="0">
              <a:latin typeface="Times New Roman" pitchFamily="18" charset="0"/>
              <a:ea typeface="標楷體" pitchFamily="65" charset="-120"/>
              <a:cs typeface="Times New Roman" pitchFamily="18" charset="0"/>
            </a:endParaRPr>
          </a:p>
          <a:p>
            <a:pPr marL="514350" indent="-247650">
              <a:buFont typeface="+mj-lt"/>
              <a:buAutoNum type="arabicPeriod" startAt="2"/>
            </a:pPr>
            <a:r>
              <a:rPr lang="zh-TW" altLang="en-US" sz="2800" dirty="0">
                <a:latin typeface="Times New Roman" pitchFamily="18" charset="0"/>
                <a:ea typeface="標楷體" pitchFamily="65" charset="-120"/>
                <a:cs typeface="Times New Roman" pitchFamily="18" charset="0"/>
              </a:rPr>
              <a:t>銷售查核與財務稽核</a:t>
            </a:r>
            <a:endParaRPr lang="zh-TW" altLang="zh-TW" sz="2800" dirty="0">
              <a:latin typeface="Times New Roman" pitchFamily="18" charset="0"/>
              <a:ea typeface="標楷體" pitchFamily="65" charset="-120"/>
              <a:cs typeface="Times New Roman" pitchFamily="18" charset="0"/>
            </a:endParaRPr>
          </a:p>
          <a:p>
            <a:pPr marL="533400" indent="0">
              <a:buNone/>
            </a:pPr>
            <a:r>
              <a:rPr lang="zh-TW" altLang="en-US" sz="2800" dirty="0">
                <a:latin typeface="Times New Roman" pitchFamily="18" charset="0"/>
                <a:ea typeface="標楷體" pitchFamily="65" charset="-120"/>
                <a:cs typeface="Times New Roman" pitchFamily="18" charset="0"/>
              </a:rPr>
              <a:t>配合融資銀行定期出具預售屋價金查核報告書，</a:t>
            </a:r>
            <a:endParaRPr lang="en-US" altLang="zh-TW" sz="2800" dirty="0">
              <a:latin typeface="Times New Roman" pitchFamily="18" charset="0"/>
              <a:ea typeface="標楷體" pitchFamily="65" charset="-120"/>
              <a:cs typeface="Times New Roman" pitchFamily="18" charset="0"/>
            </a:endParaRPr>
          </a:p>
          <a:p>
            <a:pPr marL="533400" indent="0">
              <a:buNone/>
            </a:pPr>
            <a:r>
              <a:rPr lang="zh-TW" altLang="en-US" sz="2800" dirty="0">
                <a:latin typeface="Times New Roman" pitchFamily="18" charset="0"/>
                <a:ea typeface="標楷體" pitchFamily="65" charset="-120"/>
                <a:cs typeface="Times New Roman" pitchFamily="18" charset="0"/>
              </a:rPr>
              <a:t>協助管理信託專戶收、支控管，專款專用並出具動支報告予融資銀行。</a:t>
            </a:r>
            <a:endParaRPr lang="en-US" altLang="zh-TW" sz="2800" dirty="0">
              <a:latin typeface="Times New Roman" pitchFamily="18" charset="0"/>
              <a:ea typeface="標楷體" pitchFamily="65" charset="-120"/>
              <a:cs typeface="Times New Roman" pitchFamily="18" charset="0"/>
            </a:endParaRPr>
          </a:p>
          <a:p>
            <a:pPr marL="546100" indent="-279400">
              <a:buFont typeface="+mj-lt"/>
              <a:buAutoNum type="arabicPeriod" startAt="3"/>
              <a:tabLst>
                <a:tab pos="533400" algn="l"/>
              </a:tabLst>
            </a:pPr>
            <a:r>
              <a:rPr lang="zh-TW" altLang="en-US" sz="2800" dirty="0">
                <a:latin typeface="Times New Roman" pitchFamily="18" charset="0"/>
                <a:ea typeface="標楷體" pitchFamily="65" charset="-120"/>
                <a:cs typeface="Times New Roman" pitchFamily="18" charset="0"/>
              </a:rPr>
              <a:t>工程進度查核</a:t>
            </a:r>
            <a:endParaRPr lang="en-US" altLang="zh-TW" sz="2800" dirty="0">
              <a:latin typeface="Times New Roman" pitchFamily="18" charset="0"/>
              <a:ea typeface="標楷體" pitchFamily="65" charset="-120"/>
              <a:cs typeface="Times New Roman" pitchFamily="18" charset="0"/>
            </a:endParaRPr>
          </a:p>
          <a:p>
            <a:pPr marL="533400" indent="0">
              <a:buNone/>
            </a:pPr>
            <a:r>
              <a:rPr lang="zh-TW" altLang="en-US" sz="2800" dirty="0">
                <a:latin typeface="Times New Roman" pitchFamily="18" charset="0"/>
                <a:ea typeface="標楷體" pitchFamily="65" charset="-120"/>
                <a:cs typeface="Times New Roman" pitchFamily="18" charset="0"/>
              </a:rPr>
              <a:t>定期至工程現場查核</a:t>
            </a:r>
            <a:r>
              <a:rPr lang="en-US" altLang="zh-TW" sz="2800" dirty="0">
                <a:latin typeface="Times New Roman" pitchFamily="18" charset="0"/>
                <a:ea typeface="標楷體" pitchFamily="65" charset="-120"/>
                <a:cs typeface="Times New Roman" pitchFamily="18" charset="0"/>
              </a:rPr>
              <a:t>, </a:t>
            </a:r>
            <a:r>
              <a:rPr lang="zh-TW" altLang="en-US" sz="2800" dirty="0">
                <a:latin typeface="Times New Roman" pitchFamily="18" charset="0"/>
                <a:ea typeface="標楷體" pitchFamily="65" charset="-120"/>
                <a:cs typeface="Times New Roman" pitchFamily="18" charset="0"/>
              </a:rPr>
              <a:t>撥付工程款時審核撥款文件，出具工程查核暨財務稽核報告書予融資銀行及業主。</a:t>
            </a:r>
            <a:endParaRPr lang="en-US" altLang="zh-TW" sz="2800" dirty="0">
              <a:latin typeface="Times New Roman" pitchFamily="18" charset="0"/>
              <a:ea typeface="標楷體" pitchFamily="65" charset="-120"/>
              <a:cs typeface="Times New Roman" pitchFamily="18" charset="0"/>
            </a:endParaRPr>
          </a:p>
          <a:p>
            <a:pPr marL="266700" indent="0">
              <a:buNone/>
            </a:pPr>
            <a:endParaRPr lang="en-US" altLang="zh-TW" sz="2600" dirty="0">
              <a:latin typeface="Times New Roman" pitchFamily="18" charset="0"/>
              <a:ea typeface="標楷體" pitchFamily="65" charset="-120"/>
              <a:cs typeface="Times New Roman" pitchFamily="18" charset="0"/>
            </a:endParaRPr>
          </a:p>
          <a:p>
            <a:pPr marL="625475" indent="0">
              <a:buNone/>
            </a:pPr>
            <a:endParaRPr lang="en-US" altLang="zh-TW" dirty="0">
              <a:latin typeface="Times New Roman" pitchFamily="18" charset="0"/>
              <a:ea typeface="標楷體" pitchFamily="65" charset="-120"/>
              <a:cs typeface="Times New Roman" pitchFamily="18" charset="0"/>
            </a:endParaRPr>
          </a:p>
        </p:txBody>
      </p:sp>
      <p:sp>
        <p:nvSpPr>
          <p:cNvPr id="3" name="投影片編號版面配置區 2"/>
          <p:cNvSpPr>
            <a:spLocks noGrp="1"/>
          </p:cNvSpPr>
          <p:nvPr>
            <p:ph type="sldNum" sz="quarter" idx="10"/>
          </p:nvPr>
        </p:nvSpPr>
        <p:spPr/>
        <p:txBody>
          <a:bodyPr/>
          <a:lstStyle/>
          <a:p>
            <a:pPr>
              <a:defRPr/>
            </a:pPr>
            <a:fld id="{2712A33D-7EE3-47D7-BA0F-FE97522FE5ED}" type="slidenum">
              <a:rPr lang="zh-TW" altLang="en-US" smtClean="0"/>
              <a:pPr>
                <a:defRPr/>
              </a:pPr>
              <a:t>24</a:t>
            </a:fld>
            <a:endParaRPr lang="en-US" altLang="zh-TW"/>
          </a:p>
        </p:txBody>
      </p:sp>
      <p:sp>
        <p:nvSpPr>
          <p:cNvPr id="4" name="日期版面配置區 3"/>
          <p:cNvSpPr>
            <a:spLocks noGrp="1"/>
          </p:cNvSpPr>
          <p:nvPr>
            <p:ph type="dt" sz="half" idx="11"/>
          </p:nvPr>
        </p:nvSpPr>
        <p:spPr/>
        <p:txBody>
          <a:bodyPr/>
          <a:lstStyle/>
          <a:p>
            <a:pPr>
              <a:defRPr/>
            </a:pPr>
            <a:fld id="{70F4281D-4132-461B-B9C0-8849AF54DE92}" type="datetime1">
              <a:rPr lang="zh-TW" altLang="en-US" smtClean="0"/>
              <a:pPr>
                <a:defRPr/>
              </a:pPr>
              <a:t>2019/5/17</a:t>
            </a:fld>
            <a:endParaRPr lang="en-US" altLang="zh-TW"/>
          </a:p>
        </p:txBody>
      </p:sp>
    </p:spTree>
    <p:extLst>
      <p:ext uri="{BB962C8B-B14F-4D97-AF65-F5344CB8AC3E}">
        <p14:creationId xmlns:p14="http://schemas.microsoft.com/office/powerpoint/2010/main" val="242525671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投影片編號版面配置區 2">
            <a:extLst>
              <a:ext uri="{FF2B5EF4-FFF2-40B4-BE49-F238E27FC236}">
                <a16:creationId xmlns:a16="http://schemas.microsoft.com/office/drawing/2014/main" id="{01CE47AB-BC26-43B5-BE93-FB2C7AA9CA32}"/>
              </a:ext>
            </a:extLst>
          </p:cNvPr>
          <p:cNvSpPr>
            <a:spLocks noGrp="1"/>
          </p:cNvSpPr>
          <p:nvPr>
            <p:ph type="sldNum" sz="quarter" idx="10"/>
          </p:nvPr>
        </p:nvSpPr>
        <p:spPr/>
        <p:txBody>
          <a:bodyPr/>
          <a:lstStyle/>
          <a:p>
            <a:pPr>
              <a:defRPr/>
            </a:pPr>
            <a:fld id="{2712A33D-7EE3-47D7-BA0F-FE97522FE5ED}" type="slidenum">
              <a:rPr lang="zh-TW" altLang="en-US" smtClean="0"/>
              <a:pPr>
                <a:defRPr/>
              </a:pPr>
              <a:t>25</a:t>
            </a:fld>
            <a:endParaRPr lang="en-US" altLang="zh-TW"/>
          </a:p>
        </p:txBody>
      </p:sp>
      <p:sp>
        <p:nvSpPr>
          <p:cNvPr id="4" name="日期版面配置區 3">
            <a:extLst>
              <a:ext uri="{FF2B5EF4-FFF2-40B4-BE49-F238E27FC236}">
                <a16:creationId xmlns:a16="http://schemas.microsoft.com/office/drawing/2014/main" id="{7C547749-A7D7-47B1-96B0-A9ACD5CA1006}"/>
              </a:ext>
            </a:extLst>
          </p:cNvPr>
          <p:cNvSpPr>
            <a:spLocks noGrp="1"/>
          </p:cNvSpPr>
          <p:nvPr>
            <p:ph type="dt" sz="half" idx="11"/>
          </p:nvPr>
        </p:nvSpPr>
        <p:spPr/>
        <p:txBody>
          <a:bodyPr/>
          <a:lstStyle/>
          <a:p>
            <a:pPr>
              <a:defRPr/>
            </a:pPr>
            <a:fld id="{70F4281D-4132-461B-B9C0-8849AF54DE92}" type="datetime1">
              <a:rPr lang="zh-TW" altLang="en-US" smtClean="0"/>
              <a:pPr>
                <a:defRPr/>
              </a:pPr>
              <a:t>2019/5/17</a:t>
            </a:fld>
            <a:endParaRPr lang="en-US" altLang="zh-TW"/>
          </a:p>
        </p:txBody>
      </p:sp>
      <p:sp>
        <p:nvSpPr>
          <p:cNvPr id="5" name="內容版面配置區 1">
            <a:extLst>
              <a:ext uri="{FF2B5EF4-FFF2-40B4-BE49-F238E27FC236}">
                <a16:creationId xmlns:a16="http://schemas.microsoft.com/office/drawing/2014/main" id="{96E9DA6B-8CD2-43E0-9059-26E2AB3BED50}"/>
              </a:ext>
            </a:extLst>
          </p:cNvPr>
          <p:cNvSpPr>
            <a:spLocks noGrp="1"/>
          </p:cNvSpPr>
          <p:nvPr>
            <p:ph/>
          </p:nvPr>
        </p:nvSpPr>
        <p:spPr>
          <a:xfrm>
            <a:off x="344488" y="889843"/>
            <a:ext cx="9505056" cy="5851525"/>
          </a:xfrm>
        </p:spPr>
        <p:txBody>
          <a:bodyPr/>
          <a:lstStyle/>
          <a:p>
            <a:pPr marL="0" indent="0">
              <a:buNone/>
            </a:pPr>
            <a:r>
              <a:rPr lang="zh-TW" altLang="en-US" b="1" dirty="0">
                <a:latin typeface="Times New Roman" pitchFamily="18" charset="0"/>
                <a:ea typeface="標楷體" pitchFamily="65" charset="-120"/>
                <a:cs typeface="Times New Roman" pitchFamily="18" charset="0"/>
              </a:rPr>
              <a:t>往來金融機構</a:t>
            </a:r>
            <a:endParaRPr lang="en-US" altLang="zh-TW" b="1" dirty="0">
              <a:latin typeface="Times New Roman" pitchFamily="18" charset="0"/>
              <a:ea typeface="標楷體" pitchFamily="65" charset="-120"/>
              <a:cs typeface="Times New Roman" pitchFamily="18" charset="0"/>
            </a:endParaRPr>
          </a:p>
          <a:p>
            <a:pPr marL="0" indent="0">
              <a:buNone/>
            </a:pPr>
            <a:endParaRPr lang="zh-TW" altLang="zh-TW" dirty="0">
              <a:latin typeface="Times New Roman" pitchFamily="18" charset="0"/>
              <a:ea typeface="標楷體" pitchFamily="65" charset="-120"/>
              <a:cs typeface="Times New Roman" pitchFamily="18" charset="0"/>
            </a:endParaRPr>
          </a:p>
        </p:txBody>
      </p:sp>
      <p:graphicFrame>
        <p:nvGraphicFramePr>
          <p:cNvPr id="6" name="表格 5">
            <a:extLst>
              <a:ext uri="{FF2B5EF4-FFF2-40B4-BE49-F238E27FC236}">
                <a16:creationId xmlns:a16="http://schemas.microsoft.com/office/drawing/2014/main" id="{CFFDE08E-3FDB-445B-9B05-D1951F4852AF}"/>
              </a:ext>
            </a:extLst>
          </p:cNvPr>
          <p:cNvGraphicFramePr>
            <a:graphicFrameLocks noGrp="1"/>
          </p:cNvGraphicFramePr>
          <p:nvPr>
            <p:extLst>
              <p:ext uri="{D42A27DB-BD31-4B8C-83A1-F6EECF244321}">
                <p14:modId xmlns:p14="http://schemas.microsoft.com/office/powerpoint/2010/main" val="477727398"/>
              </p:ext>
            </p:extLst>
          </p:nvPr>
        </p:nvGraphicFramePr>
        <p:xfrm>
          <a:off x="632520" y="1593304"/>
          <a:ext cx="8784976" cy="4572000"/>
        </p:xfrm>
        <a:graphic>
          <a:graphicData uri="http://schemas.openxmlformats.org/drawingml/2006/table">
            <a:tbl>
              <a:tblPr firstRow="1" bandRow="1">
                <a:tableStyleId>{5C22544A-7EE6-4342-B048-85BDC9FD1C3A}</a:tableStyleId>
              </a:tblPr>
              <a:tblGrid>
                <a:gridCol w="4392488">
                  <a:extLst>
                    <a:ext uri="{9D8B030D-6E8A-4147-A177-3AD203B41FA5}">
                      <a16:colId xmlns:a16="http://schemas.microsoft.com/office/drawing/2014/main" val="425030480"/>
                    </a:ext>
                  </a:extLst>
                </a:gridCol>
                <a:gridCol w="4392488">
                  <a:extLst>
                    <a:ext uri="{9D8B030D-6E8A-4147-A177-3AD203B41FA5}">
                      <a16:colId xmlns:a16="http://schemas.microsoft.com/office/drawing/2014/main" val="318840487"/>
                    </a:ext>
                  </a:extLst>
                </a:gridCol>
              </a:tblGrid>
              <a:tr h="370840">
                <a:tc>
                  <a:txBody>
                    <a:bodyPr/>
                    <a:lstStyle/>
                    <a:p>
                      <a:pPr algn="ctr"/>
                      <a:r>
                        <a:rPr lang="zh-TW" altLang="en-US" sz="2400" b="0" dirty="0">
                          <a:solidFill>
                            <a:schemeClr val="tx1"/>
                          </a:solidFill>
                          <a:latin typeface="標楷體" panose="03000509000000000000" pitchFamily="65" charset="-120"/>
                          <a:ea typeface="標楷體" panose="03000509000000000000" pitchFamily="65" charset="-120"/>
                        </a:rPr>
                        <a:t>臺灣銀行</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99"/>
                    </a:solidFill>
                  </a:tcPr>
                </a:tc>
                <a:tc>
                  <a:txBody>
                    <a:bodyPr/>
                    <a:lstStyle/>
                    <a:p>
                      <a:pPr algn="ctr"/>
                      <a:r>
                        <a:rPr lang="zh-TW" altLang="en-US" sz="2400" b="0" dirty="0">
                          <a:solidFill>
                            <a:schemeClr val="tx1"/>
                          </a:solidFill>
                          <a:latin typeface="標楷體" panose="03000509000000000000" pitchFamily="65" charset="-120"/>
                          <a:ea typeface="標楷體" panose="03000509000000000000" pitchFamily="65" charset="-120"/>
                        </a:rPr>
                        <a:t>中國信託</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99"/>
                    </a:solidFill>
                  </a:tcPr>
                </a:tc>
                <a:extLst>
                  <a:ext uri="{0D108BD9-81ED-4DB2-BD59-A6C34878D82A}">
                    <a16:rowId xmlns:a16="http://schemas.microsoft.com/office/drawing/2014/main" val="899678001"/>
                  </a:ext>
                </a:extLst>
              </a:tr>
              <a:tr h="370840">
                <a:tc>
                  <a:txBody>
                    <a:bodyPr/>
                    <a:lstStyle/>
                    <a:p>
                      <a:pPr algn="ctr"/>
                      <a:r>
                        <a:rPr lang="zh-TW" altLang="en-US" sz="2400" b="0" dirty="0">
                          <a:solidFill>
                            <a:schemeClr val="tx1"/>
                          </a:solidFill>
                          <a:latin typeface="標楷體" panose="03000509000000000000" pitchFamily="65" charset="-120"/>
                          <a:ea typeface="標楷體" panose="03000509000000000000" pitchFamily="65" charset="-120"/>
                        </a:rPr>
                        <a:t>臺灣土地銀行</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CFFCC"/>
                    </a:solidFill>
                  </a:tcPr>
                </a:tc>
                <a:tc>
                  <a:txBody>
                    <a:bodyPr/>
                    <a:lstStyle/>
                    <a:p>
                      <a:pPr algn="ctr"/>
                      <a:r>
                        <a:rPr lang="zh-TW" altLang="en-US" sz="2400" b="0" dirty="0">
                          <a:solidFill>
                            <a:schemeClr val="tx1"/>
                          </a:solidFill>
                          <a:latin typeface="標楷體" panose="03000509000000000000" pitchFamily="65" charset="-120"/>
                          <a:ea typeface="標楷體" panose="03000509000000000000" pitchFamily="65" charset="-120"/>
                        </a:rPr>
                        <a:t>新光銀行</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CFFCC"/>
                    </a:solidFill>
                  </a:tcPr>
                </a:tc>
                <a:extLst>
                  <a:ext uri="{0D108BD9-81ED-4DB2-BD59-A6C34878D82A}">
                    <a16:rowId xmlns:a16="http://schemas.microsoft.com/office/drawing/2014/main" val="3550816958"/>
                  </a:ext>
                </a:extLst>
              </a:tr>
              <a:tr h="370840">
                <a:tc>
                  <a:txBody>
                    <a:bodyPr/>
                    <a:lstStyle/>
                    <a:p>
                      <a:pPr algn="ctr"/>
                      <a:r>
                        <a:rPr lang="zh-TW" altLang="en-US" sz="2400" b="0" dirty="0">
                          <a:solidFill>
                            <a:schemeClr val="tx1"/>
                          </a:solidFill>
                          <a:latin typeface="標楷體" panose="03000509000000000000" pitchFamily="65" charset="-120"/>
                          <a:ea typeface="標楷體" panose="03000509000000000000" pitchFamily="65" charset="-120"/>
                        </a:rPr>
                        <a:t>合作金庫</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99"/>
                    </a:solidFill>
                  </a:tcPr>
                </a:tc>
                <a:tc>
                  <a:txBody>
                    <a:bodyPr/>
                    <a:lstStyle/>
                    <a:p>
                      <a:pPr algn="ctr"/>
                      <a:r>
                        <a:rPr lang="zh-TW" altLang="en-US" sz="2400" b="0" dirty="0">
                          <a:solidFill>
                            <a:schemeClr val="tx1"/>
                          </a:solidFill>
                          <a:latin typeface="標楷體" panose="03000509000000000000" pitchFamily="65" charset="-120"/>
                          <a:ea typeface="標楷體" panose="03000509000000000000" pitchFamily="65" charset="-120"/>
                        </a:rPr>
                        <a:t>華泰銀行</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99"/>
                    </a:solidFill>
                  </a:tcPr>
                </a:tc>
                <a:extLst>
                  <a:ext uri="{0D108BD9-81ED-4DB2-BD59-A6C34878D82A}">
                    <a16:rowId xmlns:a16="http://schemas.microsoft.com/office/drawing/2014/main" val="3590293125"/>
                  </a:ext>
                </a:extLst>
              </a:tr>
              <a:tr h="370840">
                <a:tc>
                  <a:txBody>
                    <a:bodyPr/>
                    <a:lstStyle/>
                    <a:p>
                      <a:pPr algn="ctr"/>
                      <a:r>
                        <a:rPr lang="zh-TW" altLang="en-US" sz="2400" b="0" dirty="0">
                          <a:solidFill>
                            <a:schemeClr val="tx1"/>
                          </a:solidFill>
                          <a:latin typeface="標楷體" panose="03000509000000000000" pitchFamily="65" charset="-120"/>
                          <a:ea typeface="標楷體" panose="03000509000000000000" pitchFamily="65" charset="-120"/>
                        </a:rPr>
                        <a:t>兆豐銀行</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CFFCC"/>
                    </a:solidFill>
                  </a:tcPr>
                </a:tc>
                <a:tc>
                  <a:txBody>
                    <a:bodyPr/>
                    <a:lstStyle/>
                    <a:p>
                      <a:pPr algn="ctr"/>
                      <a:r>
                        <a:rPr lang="zh-TW" altLang="en-US" sz="2400" b="0" dirty="0">
                          <a:solidFill>
                            <a:schemeClr val="tx1"/>
                          </a:solidFill>
                          <a:latin typeface="標楷體" panose="03000509000000000000" pitchFamily="65" charset="-120"/>
                          <a:ea typeface="標楷體" panose="03000509000000000000" pitchFamily="65" charset="-120"/>
                        </a:rPr>
                        <a:t>日盛銀行</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CFFCC"/>
                    </a:solidFill>
                  </a:tcPr>
                </a:tc>
                <a:extLst>
                  <a:ext uri="{0D108BD9-81ED-4DB2-BD59-A6C34878D82A}">
                    <a16:rowId xmlns:a16="http://schemas.microsoft.com/office/drawing/2014/main" val="4138869541"/>
                  </a:ext>
                </a:extLst>
              </a:tr>
              <a:tr h="370840">
                <a:tc>
                  <a:txBody>
                    <a:bodyPr/>
                    <a:lstStyle/>
                    <a:p>
                      <a:pPr algn="ctr"/>
                      <a:r>
                        <a:rPr lang="zh-TW" altLang="en-US" sz="2400" b="0" dirty="0">
                          <a:solidFill>
                            <a:schemeClr val="tx1"/>
                          </a:solidFill>
                          <a:latin typeface="標楷體" panose="03000509000000000000" pitchFamily="65" charset="-120"/>
                          <a:ea typeface="標楷體" panose="03000509000000000000" pitchFamily="65" charset="-120"/>
                        </a:rPr>
                        <a:t>華南銀行</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99"/>
                    </a:solidFill>
                  </a:tcPr>
                </a:tc>
                <a:tc>
                  <a:txBody>
                    <a:bodyPr/>
                    <a:lstStyle/>
                    <a:p>
                      <a:pPr algn="ctr"/>
                      <a:r>
                        <a:rPr lang="zh-TW" altLang="en-US" sz="2400" b="0" dirty="0">
                          <a:solidFill>
                            <a:schemeClr val="tx1"/>
                          </a:solidFill>
                          <a:latin typeface="標楷體" panose="03000509000000000000" pitchFamily="65" charset="-120"/>
                          <a:ea typeface="標楷體" panose="03000509000000000000" pitchFamily="65" charset="-120"/>
                        </a:rPr>
                        <a:t>星展銀行</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99"/>
                    </a:solidFill>
                  </a:tcPr>
                </a:tc>
                <a:extLst>
                  <a:ext uri="{0D108BD9-81ED-4DB2-BD59-A6C34878D82A}">
                    <a16:rowId xmlns:a16="http://schemas.microsoft.com/office/drawing/2014/main" val="531972996"/>
                  </a:ext>
                </a:extLst>
              </a:tr>
              <a:tr h="370840">
                <a:tc>
                  <a:txBody>
                    <a:bodyPr/>
                    <a:lstStyle/>
                    <a:p>
                      <a:pPr algn="ctr"/>
                      <a:r>
                        <a:rPr lang="zh-TW" altLang="en-US" sz="2400" b="0" dirty="0">
                          <a:solidFill>
                            <a:schemeClr val="tx1"/>
                          </a:solidFill>
                          <a:latin typeface="標楷體" panose="03000509000000000000" pitchFamily="65" charset="-120"/>
                          <a:ea typeface="標楷體" panose="03000509000000000000" pitchFamily="65" charset="-120"/>
                        </a:rPr>
                        <a:t>彰化銀行</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CFFCC"/>
                    </a:solidFill>
                  </a:tcPr>
                </a:tc>
                <a:tc>
                  <a:txBody>
                    <a:bodyPr/>
                    <a:lstStyle/>
                    <a:p>
                      <a:pPr algn="ctr"/>
                      <a:r>
                        <a:rPr lang="zh-TW" altLang="en-US" sz="2400" b="0" dirty="0">
                          <a:solidFill>
                            <a:schemeClr val="tx1"/>
                          </a:solidFill>
                          <a:latin typeface="標楷體" panose="03000509000000000000" pitchFamily="65" charset="-120"/>
                          <a:ea typeface="標楷體" panose="03000509000000000000" pitchFamily="65" charset="-120"/>
                        </a:rPr>
                        <a:t>遠東銀行</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CFFCC"/>
                    </a:solidFill>
                  </a:tcPr>
                </a:tc>
                <a:extLst>
                  <a:ext uri="{0D108BD9-81ED-4DB2-BD59-A6C34878D82A}">
                    <a16:rowId xmlns:a16="http://schemas.microsoft.com/office/drawing/2014/main" val="2812973541"/>
                  </a:ext>
                </a:extLst>
              </a:tr>
              <a:tr h="370840">
                <a:tc>
                  <a:txBody>
                    <a:bodyPr/>
                    <a:lstStyle/>
                    <a:p>
                      <a:pPr algn="ctr"/>
                      <a:r>
                        <a:rPr lang="zh-TW" altLang="en-US" sz="2400" b="0" dirty="0">
                          <a:latin typeface="標楷體" panose="03000509000000000000" pitchFamily="65" charset="-120"/>
                          <a:ea typeface="標楷體" panose="03000509000000000000" pitchFamily="65" charset="-120"/>
                        </a:rPr>
                        <a:t>第一銀行</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99"/>
                    </a:solidFill>
                  </a:tcPr>
                </a:tc>
                <a:tc>
                  <a:txBody>
                    <a:bodyPr/>
                    <a:lstStyle/>
                    <a:p>
                      <a:pPr algn="ctr"/>
                      <a:r>
                        <a:rPr lang="zh-TW" altLang="en-US" sz="2400" b="0" dirty="0">
                          <a:solidFill>
                            <a:schemeClr val="tx1"/>
                          </a:solidFill>
                          <a:latin typeface="標楷體" panose="03000509000000000000" pitchFamily="65" charset="-120"/>
                          <a:ea typeface="標楷體" panose="03000509000000000000" pitchFamily="65" charset="-120"/>
                        </a:rPr>
                        <a:t>板信商業銀行</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99"/>
                    </a:solidFill>
                  </a:tcPr>
                </a:tc>
                <a:extLst>
                  <a:ext uri="{0D108BD9-81ED-4DB2-BD59-A6C34878D82A}">
                    <a16:rowId xmlns:a16="http://schemas.microsoft.com/office/drawing/2014/main" val="124683720"/>
                  </a:ext>
                </a:extLst>
              </a:tr>
              <a:tr h="37084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zh-TW" altLang="en-US" sz="2400" b="0" dirty="0">
                          <a:solidFill>
                            <a:schemeClr val="tx1"/>
                          </a:solidFill>
                          <a:latin typeface="標楷體" panose="03000509000000000000" pitchFamily="65" charset="-120"/>
                          <a:ea typeface="標楷體" panose="03000509000000000000" pitchFamily="65" charset="-120"/>
                        </a:rPr>
                        <a:t>臺灣中小企銀</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CFFCC"/>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zh-TW" altLang="en-US" sz="2400" b="0" dirty="0">
                          <a:solidFill>
                            <a:schemeClr val="tx1"/>
                          </a:solidFill>
                          <a:latin typeface="標楷體" panose="03000509000000000000" pitchFamily="65" charset="-120"/>
                          <a:ea typeface="標楷體" panose="03000509000000000000" pitchFamily="65" charset="-120"/>
                        </a:rPr>
                        <a:t>上海商業銀行</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CFFCC"/>
                    </a:solidFill>
                  </a:tcPr>
                </a:tc>
                <a:extLst>
                  <a:ext uri="{0D108BD9-81ED-4DB2-BD59-A6C34878D82A}">
                    <a16:rowId xmlns:a16="http://schemas.microsoft.com/office/drawing/2014/main" val="234914604"/>
                  </a:ext>
                </a:extLst>
              </a:tr>
              <a:tr h="370840">
                <a:tc>
                  <a:txBody>
                    <a:bodyPr/>
                    <a:lstStyle/>
                    <a:p>
                      <a:pPr algn="ctr"/>
                      <a:r>
                        <a:rPr lang="zh-TW" altLang="en-US" sz="2400" b="0" dirty="0">
                          <a:solidFill>
                            <a:schemeClr val="tx1"/>
                          </a:solidFill>
                          <a:latin typeface="標楷體" panose="03000509000000000000" pitchFamily="65" charset="-120"/>
                          <a:ea typeface="標楷體" panose="03000509000000000000" pitchFamily="65" charset="-120"/>
                        </a:rPr>
                        <a:t>國泰世華銀行</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99"/>
                    </a:solidFill>
                  </a:tcPr>
                </a:tc>
                <a:tc>
                  <a:txBody>
                    <a:bodyPr/>
                    <a:lstStyle/>
                    <a:p>
                      <a:pPr algn="ctr"/>
                      <a:r>
                        <a:rPr lang="zh-TW" altLang="en-US" sz="2400" b="0" dirty="0">
                          <a:solidFill>
                            <a:schemeClr val="tx1"/>
                          </a:solidFill>
                          <a:latin typeface="標楷體" panose="03000509000000000000" pitchFamily="65" charset="-120"/>
                          <a:ea typeface="標楷體" panose="03000509000000000000" pitchFamily="65" charset="-120"/>
                        </a:rPr>
                        <a:t>聯邦商業銀行</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99"/>
                    </a:solidFill>
                  </a:tcPr>
                </a:tc>
                <a:extLst>
                  <a:ext uri="{0D108BD9-81ED-4DB2-BD59-A6C34878D82A}">
                    <a16:rowId xmlns:a16="http://schemas.microsoft.com/office/drawing/2014/main" val="3333962087"/>
                  </a:ext>
                </a:extLst>
              </a:tr>
              <a:tr h="370840">
                <a:tc>
                  <a:txBody>
                    <a:bodyPr/>
                    <a:lstStyle/>
                    <a:p>
                      <a:pPr algn="ctr"/>
                      <a:r>
                        <a:rPr lang="zh-TW" altLang="en-US" sz="2400" b="0" dirty="0">
                          <a:solidFill>
                            <a:schemeClr val="tx1"/>
                          </a:solidFill>
                          <a:latin typeface="標楷體" panose="03000509000000000000" pitchFamily="65" charset="-120"/>
                          <a:ea typeface="標楷體" panose="03000509000000000000" pitchFamily="65" charset="-120"/>
                        </a:rPr>
                        <a:t>台北富邦銀行</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CFFCC"/>
                    </a:solidFill>
                  </a:tcPr>
                </a:tc>
                <a:tc>
                  <a:txBody>
                    <a:bodyPr/>
                    <a:lstStyle/>
                    <a:p>
                      <a:pPr algn="ctr"/>
                      <a:r>
                        <a:rPr lang="zh-TW" altLang="en-US" sz="2400" b="0" dirty="0">
                          <a:solidFill>
                            <a:schemeClr val="tx1"/>
                          </a:solidFill>
                          <a:latin typeface="標楷體" panose="03000509000000000000" pitchFamily="65" charset="-120"/>
                          <a:ea typeface="標楷體" panose="03000509000000000000" pitchFamily="65" charset="-120"/>
                        </a:rPr>
                        <a:t>台中商業銀行</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CFFCC"/>
                    </a:solidFill>
                  </a:tcPr>
                </a:tc>
                <a:extLst>
                  <a:ext uri="{0D108BD9-81ED-4DB2-BD59-A6C34878D82A}">
                    <a16:rowId xmlns:a16="http://schemas.microsoft.com/office/drawing/2014/main" val="2196833174"/>
                  </a:ext>
                </a:extLst>
              </a:tr>
            </a:tbl>
          </a:graphicData>
        </a:graphic>
      </p:graphicFrame>
    </p:spTree>
    <p:extLst>
      <p:ext uri="{BB962C8B-B14F-4D97-AF65-F5344CB8AC3E}">
        <p14:creationId xmlns:p14="http://schemas.microsoft.com/office/powerpoint/2010/main" val="69904681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內容版面配置區 1"/>
          <p:cNvSpPr>
            <a:spLocks noGrp="1"/>
          </p:cNvSpPr>
          <p:nvPr>
            <p:ph/>
          </p:nvPr>
        </p:nvSpPr>
        <p:spPr>
          <a:xfrm>
            <a:off x="399131" y="711200"/>
            <a:ext cx="9505056" cy="5851525"/>
          </a:xfrm>
        </p:spPr>
        <p:txBody>
          <a:bodyPr/>
          <a:lstStyle/>
          <a:p>
            <a:pPr marL="0" indent="0">
              <a:buNone/>
            </a:pPr>
            <a:r>
              <a:rPr lang="zh-TW" altLang="en-US" b="1" dirty="0">
                <a:latin typeface="Times New Roman" pitchFamily="18" charset="0"/>
                <a:ea typeface="標楷體" pitchFamily="65" charset="-120"/>
                <a:cs typeface="Times New Roman" pitchFamily="18" charset="0"/>
              </a:rPr>
              <a:t>貳、興建執行</a:t>
            </a:r>
            <a:r>
              <a:rPr lang="zh-TW" altLang="zh-TW" b="1" dirty="0">
                <a:latin typeface="Times New Roman" pitchFamily="18" charset="0"/>
                <a:ea typeface="標楷體" pitchFamily="65" charset="-120"/>
                <a:cs typeface="Times New Roman" pitchFamily="18" charset="0"/>
              </a:rPr>
              <a:t>專案</a:t>
            </a:r>
            <a:r>
              <a:rPr lang="zh-TW" altLang="en-US" b="1" dirty="0">
                <a:latin typeface="Times New Roman" pitchFamily="18" charset="0"/>
                <a:ea typeface="標楷體" pitchFamily="65" charset="-120"/>
                <a:cs typeface="Times New Roman" pitchFamily="18" charset="0"/>
              </a:rPr>
              <a:t>管理</a:t>
            </a:r>
            <a:endParaRPr lang="en-US" altLang="zh-TW" b="1" dirty="0">
              <a:latin typeface="Times New Roman" pitchFamily="18" charset="0"/>
              <a:ea typeface="標楷體" pitchFamily="65" charset="-120"/>
              <a:cs typeface="Times New Roman" pitchFamily="18" charset="0"/>
            </a:endParaRPr>
          </a:p>
          <a:p>
            <a:pPr marL="266700" indent="0">
              <a:buNone/>
            </a:pPr>
            <a:r>
              <a:rPr lang="zh-TW" altLang="en-US" sz="2600" dirty="0">
                <a:latin typeface="Times New Roman" pitchFamily="18" charset="0"/>
                <a:ea typeface="標楷體" pitchFamily="65" charset="-120"/>
                <a:cs typeface="Times New Roman" pitchFamily="18" charset="0"/>
              </a:rPr>
              <a:t>一、可行性評估</a:t>
            </a:r>
            <a:endParaRPr lang="en-US" altLang="zh-TW" sz="2600" dirty="0">
              <a:latin typeface="Times New Roman" pitchFamily="18" charset="0"/>
              <a:ea typeface="標楷體" pitchFamily="65" charset="-120"/>
              <a:cs typeface="Times New Roman" pitchFamily="18" charset="0"/>
            </a:endParaRPr>
          </a:p>
          <a:p>
            <a:pPr marL="266700" indent="0">
              <a:buNone/>
            </a:pPr>
            <a:r>
              <a:rPr lang="zh-TW" altLang="en-US" sz="2600" dirty="0">
                <a:latin typeface="Times New Roman" pitchFamily="18" charset="0"/>
                <a:ea typeface="標楷體" pitchFamily="65" charset="-120"/>
                <a:cs typeface="Times New Roman" pitchFamily="18" charset="0"/>
              </a:rPr>
              <a:t>二、專案團隊組成評選、分析</a:t>
            </a:r>
            <a:endParaRPr lang="en-US" altLang="zh-TW" sz="2600" dirty="0">
              <a:latin typeface="Times New Roman" pitchFamily="18" charset="0"/>
              <a:ea typeface="標楷體" pitchFamily="65" charset="-120"/>
              <a:cs typeface="Times New Roman" pitchFamily="18" charset="0"/>
            </a:endParaRPr>
          </a:p>
          <a:p>
            <a:pPr marL="266700" indent="0">
              <a:buNone/>
            </a:pPr>
            <a:r>
              <a:rPr lang="zh-TW" altLang="en-US" sz="2600" dirty="0">
                <a:latin typeface="Times New Roman" pitchFamily="18" charset="0"/>
                <a:ea typeface="標楷體" pitchFamily="65" charset="-120"/>
                <a:cs typeface="Times New Roman" pitchFamily="18" charset="0"/>
              </a:rPr>
              <a:t>三、規劃設計介面整合</a:t>
            </a:r>
            <a:endParaRPr lang="en-US" altLang="zh-TW" sz="2600" dirty="0">
              <a:latin typeface="Times New Roman" pitchFamily="18" charset="0"/>
              <a:ea typeface="標楷體" pitchFamily="65" charset="-120"/>
              <a:cs typeface="Times New Roman" pitchFamily="18" charset="0"/>
            </a:endParaRPr>
          </a:p>
          <a:p>
            <a:pPr marL="266700" indent="0">
              <a:buNone/>
            </a:pPr>
            <a:r>
              <a:rPr lang="zh-TW" altLang="en-US" sz="2600" dirty="0">
                <a:latin typeface="Times New Roman" pitchFamily="18" charset="0"/>
                <a:ea typeface="標楷體" pitchFamily="65" charset="-120"/>
                <a:cs typeface="Times New Roman" pitchFamily="18" charset="0"/>
              </a:rPr>
              <a:t>四、採購發包廠商評選</a:t>
            </a:r>
            <a:endParaRPr lang="en-US" altLang="zh-TW" sz="2600" dirty="0">
              <a:latin typeface="Times New Roman" pitchFamily="18" charset="0"/>
              <a:ea typeface="標楷體" pitchFamily="65" charset="-120"/>
              <a:cs typeface="Times New Roman" pitchFamily="18" charset="0"/>
            </a:endParaRPr>
          </a:p>
          <a:p>
            <a:pPr marL="266700" indent="0">
              <a:buNone/>
            </a:pPr>
            <a:r>
              <a:rPr lang="zh-TW" altLang="en-US" sz="2600" dirty="0">
                <a:latin typeface="Times New Roman" pitchFamily="18" charset="0"/>
                <a:ea typeface="標楷體" pitchFamily="65" charset="-120"/>
                <a:cs typeface="Times New Roman" pitchFamily="18" charset="0"/>
              </a:rPr>
              <a:t>五、工程施工階段監督管理</a:t>
            </a:r>
            <a:endParaRPr lang="en-US" altLang="zh-TW" sz="2600" dirty="0">
              <a:latin typeface="Times New Roman" pitchFamily="18" charset="0"/>
              <a:ea typeface="標楷體" pitchFamily="65" charset="-120"/>
              <a:cs typeface="Times New Roman" pitchFamily="18" charset="0"/>
            </a:endParaRPr>
          </a:p>
          <a:p>
            <a:pPr marL="266700" indent="0">
              <a:buNone/>
            </a:pPr>
            <a:r>
              <a:rPr lang="zh-TW" altLang="en-US" sz="2600" dirty="0">
                <a:latin typeface="Times New Roman" pitchFamily="18" charset="0"/>
                <a:ea typeface="標楷體" pitchFamily="65" charset="-120"/>
                <a:cs typeface="Times New Roman" pitchFamily="18" charset="0"/>
              </a:rPr>
              <a:t>六、驗收交屋作業</a:t>
            </a:r>
            <a:endParaRPr lang="en-US" altLang="zh-TW" sz="2600" dirty="0">
              <a:latin typeface="Times New Roman" pitchFamily="18" charset="0"/>
              <a:ea typeface="標楷體" pitchFamily="65" charset="-120"/>
              <a:cs typeface="Times New Roman" pitchFamily="18" charset="0"/>
            </a:endParaRPr>
          </a:p>
          <a:p>
            <a:pPr marL="266700" indent="0">
              <a:buNone/>
            </a:pPr>
            <a:r>
              <a:rPr lang="zh-TW" altLang="en-US" sz="2600" dirty="0">
                <a:latin typeface="Times New Roman" pitchFamily="18" charset="0"/>
                <a:ea typeface="標楷體" pitchFamily="65" charset="-120"/>
                <a:cs typeface="Times New Roman" pitchFamily="18" charset="0"/>
              </a:rPr>
              <a:t>七、銷售公司評選發包、銷售計畫擬訂</a:t>
            </a:r>
            <a:endParaRPr lang="en-US" altLang="zh-TW" sz="2600" dirty="0">
              <a:latin typeface="Times New Roman" pitchFamily="18" charset="0"/>
              <a:ea typeface="標楷體" pitchFamily="65" charset="-120"/>
              <a:cs typeface="Times New Roman" pitchFamily="18" charset="0"/>
            </a:endParaRPr>
          </a:p>
          <a:p>
            <a:pPr marL="266700" indent="0">
              <a:buNone/>
            </a:pPr>
            <a:r>
              <a:rPr lang="zh-TW" altLang="en-US" sz="2600" dirty="0">
                <a:latin typeface="Times New Roman" pitchFamily="18" charset="0"/>
                <a:ea typeface="標楷體" pitchFamily="65" charset="-120"/>
                <a:cs typeface="Times New Roman" pitchFamily="18" charset="0"/>
              </a:rPr>
              <a:t>八、銷售期間客戶管理、請款、完工交屋作業</a:t>
            </a:r>
            <a:endParaRPr lang="en-US" altLang="zh-TW" sz="2600" dirty="0">
              <a:latin typeface="Times New Roman" pitchFamily="18" charset="0"/>
              <a:ea typeface="標楷體" pitchFamily="65" charset="-120"/>
              <a:cs typeface="Times New Roman" pitchFamily="18" charset="0"/>
            </a:endParaRPr>
          </a:p>
        </p:txBody>
      </p:sp>
      <p:sp>
        <p:nvSpPr>
          <p:cNvPr id="3" name="投影片編號版面配置區 2"/>
          <p:cNvSpPr>
            <a:spLocks noGrp="1"/>
          </p:cNvSpPr>
          <p:nvPr>
            <p:ph type="sldNum" sz="quarter" idx="10"/>
          </p:nvPr>
        </p:nvSpPr>
        <p:spPr/>
        <p:txBody>
          <a:bodyPr/>
          <a:lstStyle/>
          <a:p>
            <a:pPr>
              <a:defRPr/>
            </a:pPr>
            <a:fld id="{2712A33D-7EE3-47D7-BA0F-FE97522FE5ED}" type="slidenum">
              <a:rPr lang="zh-TW" altLang="en-US" smtClean="0"/>
              <a:pPr>
                <a:defRPr/>
              </a:pPr>
              <a:t>26</a:t>
            </a:fld>
            <a:endParaRPr lang="en-US" altLang="zh-TW"/>
          </a:p>
        </p:txBody>
      </p:sp>
      <p:sp>
        <p:nvSpPr>
          <p:cNvPr id="4" name="日期版面配置區 3"/>
          <p:cNvSpPr>
            <a:spLocks noGrp="1"/>
          </p:cNvSpPr>
          <p:nvPr>
            <p:ph type="dt" sz="half" idx="11"/>
          </p:nvPr>
        </p:nvSpPr>
        <p:spPr/>
        <p:txBody>
          <a:bodyPr/>
          <a:lstStyle/>
          <a:p>
            <a:pPr>
              <a:defRPr/>
            </a:pPr>
            <a:fld id="{70F4281D-4132-461B-B9C0-8849AF54DE92}" type="datetime1">
              <a:rPr lang="zh-TW" altLang="en-US" smtClean="0"/>
              <a:pPr>
                <a:defRPr/>
              </a:pPr>
              <a:t>2019/5/17</a:t>
            </a:fld>
            <a:endParaRPr lang="en-US" altLang="zh-TW"/>
          </a:p>
        </p:txBody>
      </p:sp>
    </p:spTree>
    <p:extLst>
      <p:ext uri="{BB962C8B-B14F-4D97-AF65-F5344CB8AC3E}">
        <p14:creationId xmlns:p14="http://schemas.microsoft.com/office/powerpoint/2010/main" val="383859506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投影片編號版面配置區 2">
            <a:extLst>
              <a:ext uri="{FF2B5EF4-FFF2-40B4-BE49-F238E27FC236}">
                <a16:creationId xmlns:a16="http://schemas.microsoft.com/office/drawing/2014/main" id="{01CE47AB-BC26-43B5-BE93-FB2C7AA9CA32}"/>
              </a:ext>
            </a:extLst>
          </p:cNvPr>
          <p:cNvSpPr>
            <a:spLocks noGrp="1"/>
          </p:cNvSpPr>
          <p:nvPr>
            <p:ph type="sldNum" sz="quarter" idx="10"/>
          </p:nvPr>
        </p:nvSpPr>
        <p:spPr/>
        <p:txBody>
          <a:bodyPr/>
          <a:lstStyle/>
          <a:p>
            <a:pPr>
              <a:defRPr/>
            </a:pPr>
            <a:fld id="{2712A33D-7EE3-47D7-BA0F-FE97522FE5ED}" type="slidenum">
              <a:rPr lang="zh-TW" altLang="en-US" smtClean="0"/>
              <a:pPr>
                <a:defRPr/>
              </a:pPr>
              <a:t>27</a:t>
            </a:fld>
            <a:endParaRPr lang="en-US" altLang="zh-TW"/>
          </a:p>
        </p:txBody>
      </p:sp>
      <p:sp>
        <p:nvSpPr>
          <p:cNvPr id="4" name="日期版面配置區 3">
            <a:extLst>
              <a:ext uri="{FF2B5EF4-FFF2-40B4-BE49-F238E27FC236}">
                <a16:creationId xmlns:a16="http://schemas.microsoft.com/office/drawing/2014/main" id="{7C547749-A7D7-47B1-96B0-A9ACD5CA1006}"/>
              </a:ext>
            </a:extLst>
          </p:cNvPr>
          <p:cNvSpPr>
            <a:spLocks noGrp="1"/>
          </p:cNvSpPr>
          <p:nvPr>
            <p:ph type="dt" sz="half" idx="11"/>
          </p:nvPr>
        </p:nvSpPr>
        <p:spPr/>
        <p:txBody>
          <a:bodyPr/>
          <a:lstStyle/>
          <a:p>
            <a:pPr>
              <a:defRPr/>
            </a:pPr>
            <a:fld id="{70F4281D-4132-461B-B9C0-8849AF54DE92}" type="datetime1">
              <a:rPr lang="zh-TW" altLang="en-US" smtClean="0"/>
              <a:pPr>
                <a:defRPr/>
              </a:pPr>
              <a:t>2019/5/17</a:t>
            </a:fld>
            <a:endParaRPr lang="en-US" altLang="zh-TW"/>
          </a:p>
        </p:txBody>
      </p:sp>
      <p:sp>
        <p:nvSpPr>
          <p:cNvPr id="5" name="內容版面配置區 1">
            <a:extLst>
              <a:ext uri="{FF2B5EF4-FFF2-40B4-BE49-F238E27FC236}">
                <a16:creationId xmlns:a16="http://schemas.microsoft.com/office/drawing/2014/main" id="{96E9DA6B-8CD2-43E0-9059-26E2AB3BED50}"/>
              </a:ext>
            </a:extLst>
          </p:cNvPr>
          <p:cNvSpPr>
            <a:spLocks noGrp="1"/>
          </p:cNvSpPr>
          <p:nvPr>
            <p:ph/>
          </p:nvPr>
        </p:nvSpPr>
        <p:spPr>
          <a:xfrm>
            <a:off x="344488" y="889843"/>
            <a:ext cx="9505056" cy="5851525"/>
          </a:xfrm>
        </p:spPr>
        <p:txBody>
          <a:bodyPr/>
          <a:lstStyle/>
          <a:p>
            <a:pPr marL="0" indent="0">
              <a:buNone/>
            </a:pPr>
            <a:r>
              <a:rPr lang="zh-TW" altLang="en-US" b="1" dirty="0">
                <a:latin typeface="Times New Roman" pitchFamily="18" charset="0"/>
                <a:ea typeface="標楷體" pitchFamily="65" charset="-120"/>
                <a:cs typeface="Times New Roman" pitchFamily="18" charset="0"/>
              </a:rPr>
              <a:t>配合團隊介紹</a:t>
            </a:r>
            <a:endParaRPr lang="zh-TW" altLang="zh-TW" dirty="0">
              <a:latin typeface="Times New Roman" pitchFamily="18" charset="0"/>
              <a:ea typeface="標楷體" pitchFamily="65" charset="-120"/>
              <a:cs typeface="Times New Roman" pitchFamily="18" charset="0"/>
            </a:endParaRPr>
          </a:p>
        </p:txBody>
      </p:sp>
      <p:graphicFrame>
        <p:nvGraphicFramePr>
          <p:cNvPr id="6" name="表格 5">
            <a:extLst>
              <a:ext uri="{FF2B5EF4-FFF2-40B4-BE49-F238E27FC236}">
                <a16:creationId xmlns:a16="http://schemas.microsoft.com/office/drawing/2014/main" id="{CFFDE08E-3FDB-445B-9B05-D1951F4852AF}"/>
              </a:ext>
            </a:extLst>
          </p:cNvPr>
          <p:cNvGraphicFramePr>
            <a:graphicFrameLocks noGrp="1"/>
          </p:cNvGraphicFramePr>
          <p:nvPr>
            <p:extLst>
              <p:ext uri="{D42A27DB-BD31-4B8C-83A1-F6EECF244321}">
                <p14:modId xmlns:p14="http://schemas.microsoft.com/office/powerpoint/2010/main" val="3221255867"/>
              </p:ext>
            </p:extLst>
          </p:nvPr>
        </p:nvGraphicFramePr>
        <p:xfrm>
          <a:off x="632520" y="1593304"/>
          <a:ext cx="8784976" cy="4297680"/>
        </p:xfrm>
        <a:graphic>
          <a:graphicData uri="http://schemas.openxmlformats.org/drawingml/2006/table">
            <a:tbl>
              <a:tblPr firstRow="1" bandRow="1">
                <a:tableStyleId>{5C22544A-7EE6-4342-B048-85BDC9FD1C3A}</a:tableStyleId>
              </a:tblPr>
              <a:tblGrid>
                <a:gridCol w="1801922">
                  <a:extLst>
                    <a:ext uri="{9D8B030D-6E8A-4147-A177-3AD203B41FA5}">
                      <a16:colId xmlns:a16="http://schemas.microsoft.com/office/drawing/2014/main" val="425030480"/>
                    </a:ext>
                  </a:extLst>
                </a:gridCol>
                <a:gridCol w="3454662">
                  <a:extLst>
                    <a:ext uri="{9D8B030D-6E8A-4147-A177-3AD203B41FA5}">
                      <a16:colId xmlns:a16="http://schemas.microsoft.com/office/drawing/2014/main" val="1991248603"/>
                    </a:ext>
                  </a:extLst>
                </a:gridCol>
                <a:gridCol w="3528392">
                  <a:extLst>
                    <a:ext uri="{9D8B030D-6E8A-4147-A177-3AD203B41FA5}">
                      <a16:colId xmlns:a16="http://schemas.microsoft.com/office/drawing/2014/main" val="318840487"/>
                    </a:ext>
                  </a:extLst>
                </a:gridCol>
              </a:tblGrid>
              <a:tr h="370840">
                <a:tc rowSpan="5">
                  <a:txBody>
                    <a:bodyPr/>
                    <a:lstStyle/>
                    <a:p>
                      <a:pPr algn="ctr"/>
                      <a:r>
                        <a:rPr lang="zh-TW" altLang="en-US" sz="2400" b="0" dirty="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建築師</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99"/>
                    </a:solidFill>
                  </a:tcPr>
                </a:tc>
                <a:tc>
                  <a:txBody>
                    <a:bodyPr/>
                    <a:lstStyle/>
                    <a:p>
                      <a:r>
                        <a:rPr lang="zh-TW" altLang="en-US" sz="2400" b="0" dirty="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李天鐸建築師事務所</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99"/>
                    </a:solidFill>
                  </a:tcPr>
                </a:tc>
                <a:tc>
                  <a:txBody>
                    <a:bodyPr/>
                    <a:lstStyle/>
                    <a:p>
                      <a:r>
                        <a:rPr lang="zh-TW" altLang="en-US" sz="2400" b="0" dirty="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金以容建築師事務所</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99"/>
                    </a:solidFill>
                  </a:tcPr>
                </a:tc>
                <a:extLst>
                  <a:ext uri="{0D108BD9-81ED-4DB2-BD59-A6C34878D82A}">
                    <a16:rowId xmlns:a16="http://schemas.microsoft.com/office/drawing/2014/main" val="899678001"/>
                  </a:ext>
                </a:extLst>
              </a:tr>
              <a:tr h="370840">
                <a:tc vMerge="1">
                  <a:txBody>
                    <a:bodyPr/>
                    <a:lstStyle/>
                    <a:p>
                      <a:pPr algn="ctr"/>
                      <a:endParaRPr lang="zh-TW" altLang="en-US" sz="2000" b="0" dirty="0">
                        <a:solidFill>
                          <a:schemeClr val="tx1"/>
                        </a:solidFill>
                        <a:latin typeface="Times New Roman" panose="02020603050405020304" pitchFamily="18" charset="0"/>
                        <a:ea typeface="標楷體" panose="03000509000000000000" pitchFamily="65" charset="-120"/>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99"/>
                    </a:solidFill>
                  </a:tcPr>
                </a:tc>
                <a:tc>
                  <a:txBody>
                    <a:bodyPr/>
                    <a:lstStyle/>
                    <a:p>
                      <a:r>
                        <a:rPr lang="zh-TW" altLang="en-US" sz="2400" b="0" dirty="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三門聯合建築師事務所</a:t>
                      </a:r>
                      <a:endParaRPr lang="en-US" altLang="zh-TW" sz="2400" b="0" dirty="0">
                        <a:solidFill>
                          <a:schemeClr val="tx1"/>
                        </a:solidFill>
                        <a:latin typeface="Times New Roman" panose="02020603050405020304" pitchFamily="18" charset="0"/>
                        <a:ea typeface="標楷體" panose="03000509000000000000" pitchFamily="65" charset="-120"/>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99"/>
                    </a:solidFill>
                  </a:tcPr>
                </a:tc>
                <a:tc>
                  <a:txBody>
                    <a:bodyPr/>
                    <a:lstStyle/>
                    <a:p>
                      <a:r>
                        <a:rPr lang="en-US" altLang="zh-TW" sz="2400" b="0" dirty="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PGA</a:t>
                      </a:r>
                      <a:r>
                        <a:rPr lang="zh-TW" altLang="en-US" sz="2400" b="0" dirty="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聯合建築師事務所</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99"/>
                    </a:solidFill>
                  </a:tcPr>
                </a:tc>
                <a:extLst>
                  <a:ext uri="{0D108BD9-81ED-4DB2-BD59-A6C34878D82A}">
                    <a16:rowId xmlns:a16="http://schemas.microsoft.com/office/drawing/2014/main" val="2875469213"/>
                  </a:ext>
                </a:extLst>
              </a:tr>
              <a:tr h="370840">
                <a:tc vMerge="1">
                  <a:txBody>
                    <a:bodyPr/>
                    <a:lstStyle/>
                    <a:p>
                      <a:pPr algn="ctr"/>
                      <a:endParaRPr lang="zh-TW" altLang="en-US" sz="2000" b="0" dirty="0">
                        <a:solidFill>
                          <a:schemeClr val="tx1"/>
                        </a:solidFill>
                        <a:latin typeface="Times New Roman" panose="02020603050405020304" pitchFamily="18" charset="0"/>
                        <a:ea typeface="標楷體" panose="03000509000000000000" pitchFamily="65" charset="-120"/>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9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zh-TW" altLang="en-US" sz="2400" b="0" dirty="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宏景聯合建築師事務所</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99"/>
                    </a:solidFill>
                  </a:tcPr>
                </a:tc>
                <a:tc>
                  <a:txBody>
                    <a:bodyPr/>
                    <a:lstStyle/>
                    <a:p>
                      <a:r>
                        <a:rPr lang="zh-TW" altLang="en-US" sz="2400" b="0" dirty="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姚仁喜建築師事務所</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99"/>
                    </a:solidFill>
                  </a:tcPr>
                </a:tc>
                <a:extLst>
                  <a:ext uri="{0D108BD9-81ED-4DB2-BD59-A6C34878D82A}">
                    <a16:rowId xmlns:a16="http://schemas.microsoft.com/office/drawing/2014/main" val="2724852945"/>
                  </a:ext>
                </a:extLst>
              </a:tr>
              <a:tr h="370840">
                <a:tc vMerge="1">
                  <a:txBody>
                    <a:bodyPr/>
                    <a:lstStyle/>
                    <a:p>
                      <a:pPr algn="ctr"/>
                      <a:endParaRPr lang="zh-TW" altLang="en-US" sz="2000" b="0" dirty="0">
                        <a:solidFill>
                          <a:schemeClr val="tx1"/>
                        </a:solidFill>
                        <a:latin typeface="Times New Roman" panose="02020603050405020304" pitchFamily="18" charset="0"/>
                        <a:ea typeface="標楷體" panose="03000509000000000000" pitchFamily="65" charset="-120"/>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99"/>
                    </a:solidFill>
                  </a:tcPr>
                </a:tc>
                <a:tc>
                  <a:txBody>
                    <a:bodyPr/>
                    <a:lstStyle/>
                    <a:p>
                      <a:r>
                        <a:rPr lang="zh-TW" altLang="en-US" sz="2400" b="0" dirty="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簡俊卿建築師事務所</a:t>
                      </a:r>
                      <a:endParaRPr lang="en-US" altLang="zh-TW" sz="2400" b="0" dirty="0">
                        <a:solidFill>
                          <a:schemeClr val="tx1"/>
                        </a:solidFill>
                        <a:latin typeface="Times New Roman" panose="02020603050405020304" pitchFamily="18" charset="0"/>
                        <a:ea typeface="標楷體" panose="03000509000000000000" pitchFamily="65" charset="-120"/>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99"/>
                    </a:solidFill>
                  </a:tcPr>
                </a:tc>
                <a:tc>
                  <a:txBody>
                    <a:bodyPr/>
                    <a:lstStyle/>
                    <a:p>
                      <a:r>
                        <a:rPr lang="zh-TW" altLang="en-US" sz="1800" b="0" i="0" kern="1200" dirty="0">
                          <a:solidFill>
                            <a:schemeClr val="dk1"/>
                          </a:solidFill>
                          <a:effectLst/>
                          <a:latin typeface="標楷體" panose="03000509000000000000" pitchFamily="65" charset="-120"/>
                          <a:ea typeface="標楷體" panose="03000509000000000000" pitchFamily="65" charset="-120"/>
                          <a:cs typeface="+mn-cs"/>
                        </a:rPr>
                        <a:t>黃模春、張矩墉、陳浩雲建築師事務所</a:t>
                      </a:r>
                      <a:endParaRPr lang="zh-TW" altLang="en-US" sz="2400" b="0" dirty="0">
                        <a:solidFill>
                          <a:schemeClr val="tx1"/>
                        </a:solidFill>
                        <a:latin typeface="標楷體" panose="03000509000000000000" pitchFamily="65" charset="-120"/>
                        <a:ea typeface="標楷體" panose="03000509000000000000" pitchFamily="65" charset="-120"/>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99"/>
                    </a:solidFill>
                  </a:tcPr>
                </a:tc>
                <a:extLst>
                  <a:ext uri="{0D108BD9-81ED-4DB2-BD59-A6C34878D82A}">
                    <a16:rowId xmlns:a16="http://schemas.microsoft.com/office/drawing/2014/main" val="3550816958"/>
                  </a:ext>
                </a:extLst>
              </a:tr>
              <a:tr h="370840">
                <a:tc vMerge="1">
                  <a:txBody>
                    <a:bodyPr/>
                    <a:lstStyle/>
                    <a:p>
                      <a:pPr algn="ctr"/>
                      <a:endParaRPr lang="zh-TW" altLang="en-US" sz="2000" b="0" dirty="0">
                        <a:solidFill>
                          <a:schemeClr val="tx1"/>
                        </a:solidFill>
                        <a:latin typeface="Times New Roman" panose="02020603050405020304" pitchFamily="18" charset="0"/>
                        <a:ea typeface="標楷體" panose="03000509000000000000" pitchFamily="65" charset="-120"/>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99"/>
                    </a:solidFill>
                  </a:tcPr>
                </a:tc>
                <a:tc>
                  <a:txBody>
                    <a:bodyPr/>
                    <a:lstStyle/>
                    <a:p>
                      <a:r>
                        <a:rPr lang="zh-TW" altLang="en-US" sz="2400" b="0" dirty="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李兆嘉</a:t>
                      </a:r>
                      <a:r>
                        <a:rPr lang="zh-TW" altLang="en-US" sz="2400" b="0" i="0" kern="1200" dirty="0">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rPr>
                        <a:t>建築師事務所</a:t>
                      </a:r>
                      <a:endParaRPr lang="en-US" altLang="zh-TW" sz="2400" b="0" dirty="0">
                        <a:solidFill>
                          <a:schemeClr val="tx1"/>
                        </a:solidFill>
                        <a:latin typeface="Times New Roman" panose="02020603050405020304" pitchFamily="18" charset="0"/>
                        <a:ea typeface="標楷體" panose="03000509000000000000" pitchFamily="65" charset="-120"/>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99"/>
                    </a:solidFill>
                  </a:tcPr>
                </a:tc>
                <a:tc>
                  <a:txBody>
                    <a:bodyPr/>
                    <a:lstStyle/>
                    <a:p>
                      <a:r>
                        <a:rPr lang="zh-TW" altLang="en-US" sz="2400" b="0" dirty="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古爵誌建築師事務所</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99"/>
                    </a:solidFill>
                  </a:tcPr>
                </a:tc>
                <a:extLst>
                  <a:ext uri="{0D108BD9-81ED-4DB2-BD59-A6C34878D82A}">
                    <a16:rowId xmlns:a16="http://schemas.microsoft.com/office/drawing/2014/main" val="419966901"/>
                  </a:ext>
                </a:extLst>
              </a:tr>
              <a:tr h="370840">
                <a:tc rowSpan="4">
                  <a:txBody>
                    <a:bodyPr/>
                    <a:lstStyle/>
                    <a:p>
                      <a:pPr algn="ctr"/>
                      <a:r>
                        <a:rPr lang="zh-TW" altLang="en-US" sz="2400" b="0" dirty="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營造廠</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CFFCC"/>
                    </a:solidFill>
                  </a:tcPr>
                </a:tc>
                <a:tc>
                  <a:txBody>
                    <a:bodyPr/>
                    <a:lstStyle/>
                    <a:p>
                      <a:r>
                        <a:rPr lang="zh-TW" altLang="en-US" sz="2400" b="0" dirty="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大陸工程</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CFFCC"/>
                    </a:solidFill>
                  </a:tcPr>
                </a:tc>
                <a:tc>
                  <a:txBody>
                    <a:bodyPr/>
                    <a:lstStyle/>
                    <a:p>
                      <a:r>
                        <a:rPr lang="zh-TW" altLang="en-US" sz="2400" b="0" dirty="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潤泰營造</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CFFCC"/>
                    </a:solidFill>
                  </a:tcPr>
                </a:tc>
                <a:extLst>
                  <a:ext uri="{0D108BD9-81ED-4DB2-BD59-A6C34878D82A}">
                    <a16:rowId xmlns:a16="http://schemas.microsoft.com/office/drawing/2014/main" val="4138869541"/>
                  </a:ext>
                </a:extLst>
              </a:tr>
              <a:tr h="370840">
                <a:tc vMerge="1">
                  <a:txBody>
                    <a:bodyPr/>
                    <a:lstStyle/>
                    <a:p>
                      <a:pPr algn="ctr"/>
                      <a:endParaRPr lang="zh-TW" altLang="en-US" sz="2000" b="0" dirty="0">
                        <a:solidFill>
                          <a:schemeClr val="tx1"/>
                        </a:solidFill>
                        <a:latin typeface="Times New Roman" panose="02020603050405020304" pitchFamily="18" charset="0"/>
                        <a:ea typeface="標楷體" panose="03000509000000000000" pitchFamily="65" charset="-120"/>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CFFCC"/>
                    </a:solidFill>
                  </a:tcPr>
                </a:tc>
                <a:tc>
                  <a:txBody>
                    <a:bodyPr/>
                    <a:lstStyle/>
                    <a:p>
                      <a:r>
                        <a:rPr lang="zh-TW" altLang="en-US" sz="2400" b="0" dirty="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金藏營造</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CFFCC"/>
                    </a:solidFill>
                  </a:tcPr>
                </a:tc>
                <a:tc>
                  <a:txBody>
                    <a:bodyPr/>
                    <a:lstStyle/>
                    <a:p>
                      <a:r>
                        <a:rPr lang="zh-TW" altLang="en-US" sz="2400" b="0" dirty="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根基營造</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CFFCC"/>
                    </a:solidFill>
                  </a:tcPr>
                </a:tc>
                <a:extLst>
                  <a:ext uri="{0D108BD9-81ED-4DB2-BD59-A6C34878D82A}">
                    <a16:rowId xmlns:a16="http://schemas.microsoft.com/office/drawing/2014/main" val="531972996"/>
                  </a:ext>
                </a:extLst>
              </a:tr>
              <a:tr h="370840">
                <a:tc vMerge="1">
                  <a:txBody>
                    <a:bodyPr/>
                    <a:lstStyle/>
                    <a:p>
                      <a:pPr algn="ctr"/>
                      <a:endParaRPr lang="zh-TW" altLang="en-US" sz="2000" b="0" dirty="0">
                        <a:solidFill>
                          <a:schemeClr val="tx1"/>
                        </a:solidFill>
                        <a:latin typeface="Times New Roman" panose="02020603050405020304" pitchFamily="18" charset="0"/>
                        <a:ea typeface="標楷體" panose="03000509000000000000" pitchFamily="65" charset="-120"/>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CFFCC"/>
                    </a:solidFill>
                  </a:tcPr>
                </a:tc>
                <a:tc>
                  <a:txBody>
                    <a:bodyPr/>
                    <a:lstStyle/>
                    <a:p>
                      <a:r>
                        <a:rPr lang="zh-TW" altLang="en-US" sz="2400" b="0" dirty="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億東營造</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CFFCC"/>
                    </a:solidFill>
                  </a:tcPr>
                </a:tc>
                <a:tc>
                  <a:txBody>
                    <a:bodyPr/>
                    <a:lstStyle/>
                    <a:p>
                      <a:r>
                        <a:rPr lang="zh-TW" altLang="en-US" sz="2400" b="0" dirty="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利晉工程</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CFFCC"/>
                    </a:solidFill>
                  </a:tcPr>
                </a:tc>
                <a:extLst>
                  <a:ext uri="{0D108BD9-81ED-4DB2-BD59-A6C34878D82A}">
                    <a16:rowId xmlns:a16="http://schemas.microsoft.com/office/drawing/2014/main" val="2812973541"/>
                  </a:ext>
                </a:extLst>
              </a:tr>
              <a:tr h="370840">
                <a:tc vMerge="1">
                  <a:txBody>
                    <a:bodyPr/>
                    <a:lstStyle/>
                    <a:p>
                      <a:pPr algn="ctr"/>
                      <a:endParaRPr lang="zh-TW" altLang="en-US" sz="2000" b="0" dirty="0">
                        <a:solidFill>
                          <a:schemeClr val="tx1"/>
                        </a:solidFill>
                        <a:latin typeface="Times New Roman" panose="02020603050405020304" pitchFamily="18" charset="0"/>
                        <a:ea typeface="標楷體" panose="03000509000000000000" pitchFamily="65" charset="-120"/>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CFFCC"/>
                    </a:solidFill>
                  </a:tcPr>
                </a:tc>
                <a:tc>
                  <a:txBody>
                    <a:bodyPr/>
                    <a:lstStyle/>
                    <a:p>
                      <a:r>
                        <a:rPr lang="zh-TW" altLang="en-US" sz="2400" b="0" dirty="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福住營造</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CFFCC"/>
                    </a:solidFill>
                  </a:tcPr>
                </a:tc>
                <a:tc>
                  <a:txBody>
                    <a:bodyPr/>
                    <a:lstStyle/>
                    <a:p>
                      <a:r>
                        <a:rPr lang="zh-TW" altLang="en-US" sz="2400" b="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群欣建設</a:t>
                      </a:r>
                      <a:endParaRPr lang="zh-TW" altLang="en-US" sz="2400" b="0" dirty="0">
                        <a:solidFill>
                          <a:schemeClr val="tx1"/>
                        </a:solidFill>
                        <a:latin typeface="Times New Roman" panose="02020603050405020304" pitchFamily="18" charset="0"/>
                        <a:ea typeface="標楷體" panose="03000509000000000000" pitchFamily="65" charset="-120"/>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CFFCC"/>
                    </a:solidFill>
                  </a:tcPr>
                </a:tc>
                <a:extLst>
                  <a:ext uri="{0D108BD9-81ED-4DB2-BD59-A6C34878D82A}">
                    <a16:rowId xmlns:a16="http://schemas.microsoft.com/office/drawing/2014/main" val="124683720"/>
                  </a:ext>
                </a:extLst>
              </a:tr>
            </a:tbl>
          </a:graphicData>
        </a:graphic>
      </p:graphicFrame>
    </p:spTree>
    <p:extLst>
      <p:ext uri="{BB962C8B-B14F-4D97-AF65-F5344CB8AC3E}">
        <p14:creationId xmlns:p14="http://schemas.microsoft.com/office/powerpoint/2010/main" val="134303176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投影片編號版面配置區 3">
            <a:extLst>
              <a:ext uri="{FF2B5EF4-FFF2-40B4-BE49-F238E27FC236}">
                <a16:creationId xmlns:a16="http://schemas.microsoft.com/office/drawing/2014/main" id="{CA1D498F-0789-4882-BE82-B61808FE2A62}"/>
              </a:ext>
            </a:extLst>
          </p:cNvPr>
          <p:cNvSpPr>
            <a:spLocks noGrp="1"/>
          </p:cNvSpPr>
          <p:nvPr>
            <p:ph type="sldNum" sz="quarter" idx="10"/>
          </p:nvPr>
        </p:nvSpPr>
        <p:spPr/>
        <p:txBody>
          <a:bodyPr/>
          <a:lstStyle/>
          <a:p>
            <a:pPr>
              <a:defRPr/>
            </a:pPr>
            <a:fld id="{D2D62C85-D5E2-4438-A74C-B1BA8EE9BDB1}" type="slidenum">
              <a:rPr lang="zh-TW" altLang="en-US" smtClean="0"/>
              <a:pPr>
                <a:defRPr/>
              </a:pPr>
              <a:t>28</a:t>
            </a:fld>
            <a:endParaRPr lang="en-US" altLang="zh-TW"/>
          </a:p>
        </p:txBody>
      </p:sp>
      <p:sp>
        <p:nvSpPr>
          <p:cNvPr id="5" name="日期版面配置區 4">
            <a:extLst>
              <a:ext uri="{FF2B5EF4-FFF2-40B4-BE49-F238E27FC236}">
                <a16:creationId xmlns:a16="http://schemas.microsoft.com/office/drawing/2014/main" id="{C3533BDC-012F-4629-A821-088C8FDE942D}"/>
              </a:ext>
            </a:extLst>
          </p:cNvPr>
          <p:cNvSpPr>
            <a:spLocks noGrp="1"/>
          </p:cNvSpPr>
          <p:nvPr>
            <p:ph type="dt" sz="half" idx="11"/>
          </p:nvPr>
        </p:nvSpPr>
        <p:spPr/>
        <p:txBody>
          <a:bodyPr/>
          <a:lstStyle/>
          <a:p>
            <a:pPr>
              <a:defRPr/>
            </a:pPr>
            <a:fld id="{5BA13073-C5BE-4305-8964-A8325E4AB355}" type="datetime1">
              <a:rPr lang="zh-TW" altLang="en-US" smtClean="0"/>
              <a:pPr>
                <a:defRPr/>
              </a:pPr>
              <a:t>2019/5/17</a:t>
            </a:fld>
            <a:endParaRPr lang="en-US" altLang="zh-TW"/>
          </a:p>
        </p:txBody>
      </p:sp>
      <p:graphicFrame>
        <p:nvGraphicFramePr>
          <p:cNvPr id="9" name="資料庫圖表 8">
            <a:extLst>
              <a:ext uri="{FF2B5EF4-FFF2-40B4-BE49-F238E27FC236}">
                <a16:creationId xmlns:a16="http://schemas.microsoft.com/office/drawing/2014/main" id="{3C28086E-5CD5-4F48-9790-256FB98AB7F3}"/>
              </a:ext>
            </a:extLst>
          </p:cNvPr>
          <p:cNvGraphicFramePr/>
          <p:nvPr>
            <p:extLst>
              <p:ext uri="{D42A27DB-BD31-4B8C-83A1-F6EECF244321}">
                <p14:modId xmlns:p14="http://schemas.microsoft.com/office/powerpoint/2010/main" val="4033977480"/>
              </p:ext>
            </p:extLst>
          </p:nvPr>
        </p:nvGraphicFramePr>
        <p:xfrm>
          <a:off x="1208584" y="908720"/>
          <a:ext cx="7852295" cy="561662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0" name="內容版面配置區 1">
            <a:extLst>
              <a:ext uri="{FF2B5EF4-FFF2-40B4-BE49-F238E27FC236}">
                <a16:creationId xmlns:a16="http://schemas.microsoft.com/office/drawing/2014/main" id="{9CBB3FE2-C98E-45A7-A4CB-43561672DFB3}"/>
              </a:ext>
            </a:extLst>
          </p:cNvPr>
          <p:cNvSpPr txBox="1">
            <a:spLocks/>
          </p:cNvSpPr>
          <p:nvPr/>
        </p:nvSpPr>
        <p:spPr>
          <a:xfrm>
            <a:off x="128464" y="745827"/>
            <a:ext cx="9505056" cy="666949"/>
          </a:xfrm>
          <a:prstGeom prst="rect">
            <a:avLst/>
          </a:prstGeom>
        </p:spPr>
        <p:txBody>
          <a:bodyPr/>
          <a:lstStyle>
            <a:lvl1pPr marL="342900" indent="-342900" algn="l" rtl="0" eaLnBrk="0" fontAlgn="base" hangingPunct="0">
              <a:spcBef>
                <a:spcPct val="20000"/>
              </a:spcBef>
              <a:spcAft>
                <a:spcPct val="0"/>
              </a:spcAft>
              <a:buChar char="•"/>
              <a:defRPr kumimoji="1"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a:solidFill>
                  <a:schemeClr val="tx1"/>
                </a:solidFill>
                <a:latin typeface="+mn-lt"/>
                <a:ea typeface="+mn-ea"/>
              </a:defRPr>
            </a:lvl2pPr>
            <a:lvl3pPr marL="1143000" indent="-228600" algn="l" rtl="0" eaLnBrk="0" fontAlgn="base" hangingPunct="0">
              <a:spcBef>
                <a:spcPct val="20000"/>
              </a:spcBef>
              <a:spcAft>
                <a:spcPct val="0"/>
              </a:spcAft>
              <a:buChar char="•"/>
              <a:defRPr kumimoji="1" sz="2400">
                <a:solidFill>
                  <a:schemeClr val="tx1"/>
                </a:solidFill>
                <a:latin typeface="+mn-lt"/>
                <a:ea typeface="+mn-ea"/>
              </a:defRPr>
            </a:lvl3pPr>
            <a:lvl4pPr marL="1600200" indent="-228600" algn="l" rtl="0" eaLnBrk="0" fontAlgn="base" hangingPunct="0">
              <a:spcBef>
                <a:spcPct val="20000"/>
              </a:spcBef>
              <a:spcAft>
                <a:spcPct val="0"/>
              </a:spcAft>
              <a:buChar char="–"/>
              <a:defRPr kumimoji="1" sz="2000">
                <a:solidFill>
                  <a:schemeClr val="tx1"/>
                </a:solidFill>
                <a:latin typeface="+mn-lt"/>
                <a:ea typeface="+mn-ea"/>
              </a:defRPr>
            </a:lvl4pPr>
            <a:lvl5pPr marL="2057400" indent="-228600" algn="l" rtl="0" eaLnBrk="0" fontAlgn="base" hangingPunct="0">
              <a:spcBef>
                <a:spcPct val="20000"/>
              </a:spcBef>
              <a:spcAft>
                <a:spcPct val="0"/>
              </a:spcAft>
              <a:buChar char="»"/>
              <a:defRPr kumimoji="1" sz="2000">
                <a:solidFill>
                  <a:schemeClr val="tx1"/>
                </a:solidFill>
                <a:latin typeface="+mn-lt"/>
                <a:ea typeface="+mn-ea"/>
              </a:defRPr>
            </a:lvl5pPr>
            <a:lvl6pPr marL="2514600" indent="-228600" algn="l" rtl="0" fontAlgn="base">
              <a:spcBef>
                <a:spcPct val="20000"/>
              </a:spcBef>
              <a:spcAft>
                <a:spcPct val="0"/>
              </a:spcAft>
              <a:buChar char="»"/>
              <a:defRPr kumimoji="1" sz="2000">
                <a:solidFill>
                  <a:schemeClr val="tx1"/>
                </a:solidFill>
                <a:latin typeface="+mn-lt"/>
                <a:ea typeface="+mn-ea"/>
              </a:defRPr>
            </a:lvl6pPr>
            <a:lvl7pPr marL="2971800" indent="-228600" algn="l" rtl="0" fontAlgn="base">
              <a:spcBef>
                <a:spcPct val="20000"/>
              </a:spcBef>
              <a:spcAft>
                <a:spcPct val="0"/>
              </a:spcAft>
              <a:buChar char="»"/>
              <a:defRPr kumimoji="1" sz="2000">
                <a:solidFill>
                  <a:schemeClr val="tx1"/>
                </a:solidFill>
                <a:latin typeface="+mn-lt"/>
                <a:ea typeface="+mn-ea"/>
              </a:defRPr>
            </a:lvl7pPr>
            <a:lvl8pPr marL="3429000" indent="-228600" algn="l" rtl="0" fontAlgn="base">
              <a:spcBef>
                <a:spcPct val="20000"/>
              </a:spcBef>
              <a:spcAft>
                <a:spcPct val="0"/>
              </a:spcAft>
              <a:buChar char="»"/>
              <a:defRPr kumimoji="1" sz="2000">
                <a:solidFill>
                  <a:schemeClr val="tx1"/>
                </a:solidFill>
                <a:latin typeface="+mn-lt"/>
                <a:ea typeface="+mn-ea"/>
              </a:defRPr>
            </a:lvl8pPr>
            <a:lvl9pPr marL="3886200" indent="-228600" algn="l" rtl="0" fontAlgn="base">
              <a:spcBef>
                <a:spcPct val="20000"/>
              </a:spcBef>
              <a:spcAft>
                <a:spcPct val="0"/>
              </a:spcAft>
              <a:buChar char="»"/>
              <a:defRPr kumimoji="1" sz="2000">
                <a:solidFill>
                  <a:schemeClr val="tx1"/>
                </a:solidFill>
                <a:latin typeface="+mn-lt"/>
                <a:ea typeface="+mn-ea"/>
              </a:defRPr>
            </a:lvl9pPr>
          </a:lstStyle>
          <a:p>
            <a:pPr marL="0" indent="0">
              <a:buFontTx/>
              <a:buNone/>
            </a:pPr>
            <a:r>
              <a:rPr lang="zh-TW" altLang="en-US" b="1" dirty="0">
                <a:latin typeface="Times New Roman" pitchFamily="18" charset="0"/>
                <a:ea typeface="標楷體" pitchFamily="65" charset="-120"/>
                <a:cs typeface="Times New Roman" pitchFamily="18" charset="0"/>
              </a:rPr>
              <a:t>一、建築</a:t>
            </a:r>
            <a:r>
              <a:rPr lang="zh-TW" altLang="zh-TW" b="1" dirty="0">
                <a:latin typeface="Times New Roman" pitchFamily="18" charset="0"/>
                <a:ea typeface="標楷體" pitchFamily="65" charset="-120"/>
                <a:cs typeface="Times New Roman" pitchFamily="18" charset="0"/>
              </a:rPr>
              <a:t>專案</a:t>
            </a:r>
            <a:r>
              <a:rPr lang="zh-TW" altLang="en-US" b="1" dirty="0">
                <a:latin typeface="Times New Roman" pitchFamily="18" charset="0"/>
                <a:ea typeface="標楷體" pitchFamily="65" charset="-120"/>
                <a:cs typeface="Times New Roman" pitchFamily="18" charset="0"/>
              </a:rPr>
              <a:t>管理</a:t>
            </a:r>
            <a:r>
              <a:rPr lang="zh-TW" altLang="zh-TW" b="1" dirty="0">
                <a:latin typeface="Times New Roman" pitchFamily="18" charset="0"/>
                <a:ea typeface="標楷體" pitchFamily="65" charset="-120"/>
                <a:cs typeface="Times New Roman" pitchFamily="18" charset="0"/>
              </a:rPr>
              <a:t>執行</a:t>
            </a:r>
            <a:endParaRPr lang="en-US" altLang="zh-TW" b="1" dirty="0">
              <a:latin typeface="Times New Roman" pitchFamily="18" charset="0"/>
              <a:ea typeface="標楷體" pitchFamily="65" charset="-120"/>
              <a:cs typeface="Times New Roman" pitchFamily="18" charset="0"/>
            </a:endParaRPr>
          </a:p>
        </p:txBody>
      </p:sp>
    </p:spTree>
    <p:extLst>
      <p:ext uri="{BB962C8B-B14F-4D97-AF65-F5344CB8AC3E}">
        <p14:creationId xmlns:p14="http://schemas.microsoft.com/office/powerpoint/2010/main" val="133405076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投影片編號版面配置區 3"/>
          <p:cNvSpPr>
            <a:spLocks noGrp="1"/>
          </p:cNvSpPr>
          <p:nvPr>
            <p:ph type="sldNum" sz="quarter" idx="10"/>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a:solidFill>
                  <a:schemeClr val="tx1"/>
                </a:solidFill>
                <a:latin typeface="Arial" charset="0"/>
                <a:ea typeface="新細明體" pitchFamily="18" charset="-120"/>
              </a:defRPr>
            </a:lvl1pPr>
            <a:lvl2pPr marL="742950" indent="-285750" eaLnBrk="0" hangingPunct="0">
              <a:defRPr kumimoji="1">
                <a:solidFill>
                  <a:schemeClr val="tx1"/>
                </a:solidFill>
                <a:latin typeface="Arial" charset="0"/>
                <a:ea typeface="新細明體" pitchFamily="18" charset="-120"/>
              </a:defRPr>
            </a:lvl2pPr>
            <a:lvl3pPr marL="1143000" indent="-228600" eaLnBrk="0" hangingPunct="0">
              <a:defRPr kumimoji="1">
                <a:solidFill>
                  <a:schemeClr val="tx1"/>
                </a:solidFill>
                <a:latin typeface="Arial" charset="0"/>
                <a:ea typeface="新細明體" pitchFamily="18" charset="-120"/>
              </a:defRPr>
            </a:lvl3pPr>
            <a:lvl4pPr marL="1600200" indent="-228600" eaLnBrk="0" hangingPunct="0">
              <a:defRPr kumimoji="1">
                <a:solidFill>
                  <a:schemeClr val="tx1"/>
                </a:solidFill>
                <a:latin typeface="Arial" charset="0"/>
                <a:ea typeface="新細明體" pitchFamily="18" charset="-120"/>
              </a:defRPr>
            </a:lvl4pPr>
            <a:lvl5pPr marL="2057400" indent="-228600" eaLnBrk="0" hangingPunct="0">
              <a:defRPr kumimoji="1">
                <a:solidFill>
                  <a:schemeClr val="tx1"/>
                </a:solidFill>
                <a:latin typeface="Arial" charset="0"/>
                <a:ea typeface="新細明體" pitchFamily="18" charset="-120"/>
              </a:defRPr>
            </a:lvl5pPr>
            <a:lvl6pPr marL="2514600" indent="-228600" eaLnBrk="0" fontAlgn="base" hangingPunct="0">
              <a:spcBef>
                <a:spcPct val="0"/>
              </a:spcBef>
              <a:spcAft>
                <a:spcPct val="0"/>
              </a:spcAft>
              <a:defRPr kumimoji="1">
                <a:solidFill>
                  <a:schemeClr val="tx1"/>
                </a:solidFill>
                <a:latin typeface="Arial" charset="0"/>
                <a:ea typeface="新細明體" pitchFamily="18" charset="-120"/>
              </a:defRPr>
            </a:lvl6pPr>
            <a:lvl7pPr marL="2971800" indent="-228600" eaLnBrk="0" fontAlgn="base" hangingPunct="0">
              <a:spcBef>
                <a:spcPct val="0"/>
              </a:spcBef>
              <a:spcAft>
                <a:spcPct val="0"/>
              </a:spcAft>
              <a:defRPr kumimoji="1">
                <a:solidFill>
                  <a:schemeClr val="tx1"/>
                </a:solidFill>
                <a:latin typeface="Arial" charset="0"/>
                <a:ea typeface="新細明體" pitchFamily="18" charset="-120"/>
              </a:defRPr>
            </a:lvl7pPr>
            <a:lvl8pPr marL="3429000" indent="-228600" eaLnBrk="0" fontAlgn="base" hangingPunct="0">
              <a:spcBef>
                <a:spcPct val="0"/>
              </a:spcBef>
              <a:spcAft>
                <a:spcPct val="0"/>
              </a:spcAft>
              <a:defRPr kumimoji="1">
                <a:solidFill>
                  <a:schemeClr val="tx1"/>
                </a:solidFill>
                <a:latin typeface="Arial" charset="0"/>
                <a:ea typeface="新細明體" pitchFamily="18" charset="-120"/>
              </a:defRPr>
            </a:lvl8pPr>
            <a:lvl9pPr marL="3886200" indent="-228600" eaLnBrk="0" fontAlgn="base" hangingPunct="0">
              <a:spcBef>
                <a:spcPct val="0"/>
              </a:spcBef>
              <a:spcAft>
                <a:spcPct val="0"/>
              </a:spcAft>
              <a:defRPr kumimoji="1">
                <a:solidFill>
                  <a:schemeClr val="tx1"/>
                </a:solidFill>
                <a:latin typeface="Arial" charset="0"/>
                <a:ea typeface="新細明體" pitchFamily="18" charset="-120"/>
              </a:defRPr>
            </a:lvl9pPr>
          </a:lstStyle>
          <a:p>
            <a:fld id="{FC13B98B-BD04-4A2B-A883-6C6002C6C741}" type="slidenum">
              <a:rPr lang="zh-TW" altLang="en-US" smtClean="0"/>
              <a:pPr/>
              <a:t>29</a:t>
            </a:fld>
            <a:endParaRPr lang="en-US" altLang="zh-TW"/>
          </a:p>
        </p:txBody>
      </p:sp>
      <p:sp>
        <p:nvSpPr>
          <p:cNvPr id="7171" name="日期版面配置區 4"/>
          <p:cNvSpPr>
            <a:spLocks noGrp="1"/>
          </p:cNvSpPr>
          <p:nvPr>
            <p:ph type="dt"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a:solidFill>
                  <a:schemeClr val="tx1"/>
                </a:solidFill>
                <a:latin typeface="Arial" charset="0"/>
                <a:ea typeface="新細明體" pitchFamily="18" charset="-120"/>
              </a:defRPr>
            </a:lvl1pPr>
            <a:lvl2pPr marL="742950" indent="-285750" eaLnBrk="0" hangingPunct="0">
              <a:defRPr kumimoji="1">
                <a:solidFill>
                  <a:schemeClr val="tx1"/>
                </a:solidFill>
                <a:latin typeface="Arial" charset="0"/>
                <a:ea typeface="新細明體" pitchFamily="18" charset="-120"/>
              </a:defRPr>
            </a:lvl2pPr>
            <a:lvl3pPr marL="1143000" indent="-228600" eaLnBrk="0" hangingPunct="0">
              <a:defRPr kumimoji="1">
                <a:solidFill>
                  <a:schemeClr val="tx1"/>
                </a:solidFill>
                <a:latin typeface="Arial" charset="0"/>
                <a:ea typeface="新細明體" pitchFamily="18" charset="-120"/>
              </a:defRPr>
            </a:lvl3pPr>
            <a:lvl4pPr marL="1600200" indent="-228600" eaLnBrk="0" hangingPunct="0">
              <a:defRPr kumimoji="1">
                <a:solidFill>
                  <a:schemeClr val="tx1"/>
                </a:solidFill>
                <a:latin typeface="Arial" charset="0"/>
                <a:ea typeface="新細明體" pitchFamily="18" charset="-120"/>
              </a:defRPr>
            </a:lvl4pPr>
            <a:lvl5pPr marL="2057400" indent="-228600" eaLnBrk="0" hangingPunct="0">
              <a:defRPr kumimoji="1">
                <a:solidFill>
                  <a:schemeClr val="tx1"/>
                </a:solidFill>
                <a:latin typeface="Arial" charset="0"/>
                <a:ea typeface="新細明體" pitchFamily="18" charset="-120"/>
              </a:defRPr>
            </a:lvl5pPr>
            <a:lvl6pPr marL="2514600" indent="-228600" eaLnBrk="0" fontAlgn="base" hangingPunct="0">
              <a:spcBef>
                <a:spcPct val="0"/>
              </a:spcBef>
              <a:spcAft>
                <a:spcPct val="0"/>
              </a:spcAft>
              <a:defRPr kumimoji="1">
                <a:solidFill>
                  <a:schemeClr val="tx1"/>
                </a:solidFill>
                <a:latin typeface="Arial" charset="0"/>
                <a:ea typeface="新細明體" pitchFamily="18" charset="-120"/>
              </a:defRPr>
            </a:lvl6pPr>
            <a:lvl7pPr marL="2971800" indent="-228600" eaLnBrk="0" fontAlgn="base" hangingPunct="0">
              <a:spcBef>
                <a:spcPct val="0"/>
              </a:spcBef>
              <a:spcAft>
                <a:spcPct val="0"/>
              </a:spcAft>
              <a:defRPr kumimoji="1">
                <a:solidFill>
                  <a:schemeClr val="tx1"/>
                </a:solidFill>
                <a:latin typeface="Arial" charset="0"/>
                <a:ea typeface="新細明體" pitchFamily="18" charset="-120"/>
              </a:defRPr>
            </a:lvl7pPr>
            <a:lvl8pPr marL="3429000" indent="-228600" eaLnBrk="0" fontAlgn="base" hangingPunct="0">
              <a:spcBef>
                <a:spcPct val="0"/>
              </a:spcBef>
              <a:spcAft>
                <a:spcPct val="0"/>
              </a:spcAft>
              <a:defRPr kumimoji="1">
                <a:solidFill>
                  <a:schemeClr val="tx1"/>
                </a:solidFill>
                <a:latin typeface="Arial" charset="0"/>
                <a:ea typeface="新細明體" pitchFamily="18" charset="-120"/>
              </a:defRPr>
            </a:lvl8pPr>
            <a:lvl9pPr marL="3886200" indent="-228600" eaLnBrk="0" fontAlgn="base" hangingPunct="0">
              <a:spcBef>
                <a:spcPct val="0"/>
              </a:spcBef>
              <a:spcAft>
                <a:spcPct val="0"/>
              </a:spcAft>
              <a:defRPr kumimoji="1">
                <a:solidFill>
                  <a:schemeClr val="tx1"/>
                </a:solidFill>
                <a:latin typeface="Arial" charset="0"/>
                <a:ea typeface="新細明體" pitchFamily="18" charset="-120"/>
              </a:defRPr>
            </a:lvl9pPr>
          </a:lstStyle>
          <a:p>
            <a:pPr eaLnBrk="1" hangingPunct="1"/>
            <a:fld id="{B5727ED5-EDF2-4559-A780-9AFB71116C59}" type="datetime1">
              <a:rPr lang="zh-TW" altLang="en-US" smtClean="0"/>
              <a:pPr eaLnBrk="1" hangingPunct="1"/>
              <a:t>2019/5/17</a:t>
            </a:fld>
            <a:endParaRPr lang="en-US" altLang="zh-TW"/>
          </a:p>
        </p:txBody>
      </p:sp>
      <p:sp>
        <p:nvSpPr>
          <p:cNvPr id="7172" name="Rectangle 2"/>
          <p:cNvSpPr>
            <a:spLocks noGrp="1" noChangeArrowheads="1"/>
          </p:cNvSpPr>
          <p:nvPr>
            <p:ph type="title"/>
          </p:nvPr>
        </p:nvSpPr>
        <p:spPr bwMode="auto">
          <a:xfrm>
            <a:off x="495300" y="2781300"/>
            <a:ext cx="8915400" cy="12954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r>
              <a:rPr lang="zh-TW" altLang="en-US" sz="6000" b="1" dirty="0">
                <a:ea typeface="標楷體" pitchFamily="65" charset="-120"/>
              </a:rPr>
              <a:t>合建與自地自建差異比較</a:t>
            </a:r>
          </a:p>
        </p:txBody>
      </p:sp>
    </p:spTree>
    <p:extLst>
      <p:ext uri="{BB962C8B-B14F-4D97-AF65-F5344CB8AC3E}">
        <p14:creationId xmlns:p14="http://schemas.microsoft.com/office/powerpoint/2010/main" val="410974759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圖片 1">
            <a:extLst>
              <a:ext uri="{FF2B5EF4-FFF2-40B4-BE49-F238E27FC236}">
                <a16:creationId xmlns:a16="http://schemas.microsoft.com/office/drawing/2014/main" id="{B72FB7B9-683E-45EC-911B-F74CAC30A77E}"/>
              </a:ext>
            </a:extLst>
          </p:cNvPr>
          <p:cNvPicPr>
            <a:picLocks noChangeAspect="1"/>
          </p:cNvPicPr>
          <p:nvPr/>
        </p:nvPicPr>
        <p:blipFill rotWithShape="1">
          <a:blip r:embed="rId3"/>
          <a:srcRect l="1" t="7200" r="40546" b="38391"/>
          <a:stretch/>
        </p:blipFill>
        <p:spPr>
          <a:xfrm>
            <a:off x="193674" y="806561"/>
            <a:ext cx="9486901" cy="3713052"/>
          </a:xfrm>
          <a:prstGeom prst="rect">
            <a:avLst/>
          </a:prstGeom>
        </p:spPr>
      </p:pic>
      <p:sp>
        <p:nvSpPr>
          <p:cNvPr id="4099" name="投影片編號版面配置區 1"/>
          <p:cNvSpPr>
            <a:spLocks noGrp="1"/>
          </p:cNvSpPr>
          <p:nvPr>
            <p:ph type="sldNum" sz="quarter" idx="10"/>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a:solidFill>
                  <a:schemeClr val="tx1"/>
                </a:solidFill>
                <a:latin typeface="Arial" charset="0"/>
                <a:ea typeface="新細明體" pitchFamily="18" charset="-120"/>
              </a:defRPr>
            </a:lvl1pPr>
            <a:lvl2pPr marL="742950" indent="-285750" eaLnBrk="0" hangingPunct="0">
              <a:defRPr kumimoji="1">
                <a:solidFill>
                  <a:schemeClr val="tx1"/>
                </a:solidFill>
                <a:latin typeface="Arial" charset="0"/>
                <a:ea typeface="新細明體" pitchFamily="18" charset="-120"/>
              </a:defRPr>
            </a:lvl2pPr>
            <a:lvl3pPr marL="1143000" indent="-228600" eaLnBrk="0" hangingPunct="0">
              <a:defRPr kumimoji="1">
                <a:solidFill>
                  <a:schemeClr val="tx1"/>
                </a:solidFill>
                <a:latin typeface="Arial" charset="0"/>
                <a:ea typeface="新細明體" pitchFamily="18" charset="-120"/>
              </a:defRPr>
            </a:lvl3pPr>
            <a:lvl4pPr marL="1600200" indent="-228600" eaLnBrk="0" hangingPunct="0">
              <a:defRPr kumimoji="1">
                <a:solidFill>
                  <a:schemeClr val="tx1"/>
                </a:solidFill>
                <a:latin typeface="Arial" charset="0"/>
                <a:ea typeface="新細明體" pitchFamily="18" charset="-120"/>
              </a:defRPr>
            </a:lvl4pPr>
            <a:lvl5pPr marL="2057400" indent="-228600" eaLnBrk="0" hangingPunct="0">
              <a:defRPr kumimoji="1">
                <a:solidFill>
                  <a:schemeClr val="tx1"/>
                </a:solidFill>
                <a:latin typeface="Arial" charset="0"/>
                <a:ea typeface="新細明體" pitchFamily="18" charset="-120"/>
              </a:defRPr>
            </a:lvl5pPr>
            <a:lvl6pPr marL="2514600" indent="-228600" eaLnBrk="0" fontAlgn="base" hangingPunct="0">
              <a:spcBef>
                <a:spcPct val="0"/>
              </a:spcBef>
              <a:spcAft>
                <a:spcPct val="0"/>
              </a:spcAft>
              <a:defRPr kumimoji="1">
                <a:solidFill>
                  <a:schemeClr val="tx1"/>
                </a:solidFill>
                <a:latin typeface="Arial" charset="0"/>
                <a:ea typeface="新細明體" pitchFamily="18" charset="-120"/>
              </a:defRPr>
            </a:lvl6pPr>
            <a:lvl7pPr marL="2971800" indent="-228600" eaLnBrk="0" fontAlgn="base" hangingPunct="0">
              <a:spcBef>
                <a:spcPct val="0"/>
              </a:spcBef>
              <a:spcAft>
                <a:spcPct val="0"/>
              </a:spcAft>
              <a:defRPr kumimoji="1">
                <a:solidFill>
                  <a:schemeClr val="tx1"/>
                </a:solidFill>
                <a:latin typeface="Arial" charset="0"/>
                <a:ea typeface="新細明體" pitchFamily="18" charset="-120"/>
              </a:defRPr>
            </a:lvl7pPr>
            <a:lvl8pPr marL="3429000" indent="-228600" eaLnBrk="0" fontAlgn="base" hangingPunct="0">
              <a:spcBef>
                <a:spcPct val="0"/>
              </a:spcBef>
              <a:spcAft>
                <a:spcPct val="0"/>
              </a:spcAft>
              <a:defRPr kumimoji="1">
                <a:solidFill>
                  <a:schemeClr val="tx1"/>
                </a:solidFill>
                <a:latin typeface="Arial" charset="0"/>
                <a:ea typeface="新細明體" pitchFamily="18" charset="-120"/>
              </a:defRPr>
            </a:lvl8pPr>
            <a:lvl9pPr marL="3886200" indent="-228600" eaLnBrk="0" fontAlgn="base" hangingPunct="0">
              <a:spcBef>
                <a:spcPct val="0"/>
              </a:spcBef>
              <a:spcAft>
                <a:spcPct val="0"/>
              </a:spcAft>
              <a:defRPr kumimoji="1">
                <a:solidFill>
                  <a:schemeClr val="tx1"/>
                </a:solidFill>
                <a:latin typeface="Arial" charset="0"/>
                <a:ea typeface="新細明體" pitchFamily="18" charset="-120"/>
              </a:defRPr>
            </a:lvl9pPr>
          </a:lstStyle>
          <a:p>
            <a:fld id="{E0FA2632-9DBB-4B57-95A9-C6694E8AC537}" type="slidenum">
              <a:rPr lang="zh-TW" altLang="en-US" smtClean="0"/>
              <a:pPr/>
              <a:t>3</a:t>
            </a:fld>
            <a:endParaRPr lang="en-US" altLang="zh-TW"/>
          </a:p>
        </p:txBody>
      </p:sp>
      <p:sp>
        <p:nvSpPr>
          <p:cNvPr id="4100" name="日期版面配置區 2"/>
          <p:cNvSpPr>
            <a:spLocks noGrp="1"/>
          </p:cNvSpPr>
          <p:nvPr>
            <p:ph type="dt"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a:solidFill>
                  <a:schemeClr val="tx1"/>
                </a:solidFill>
                <a:latin typeface="Arial" charset="0"/>
                <a:ea typeface="新細明體" pitchFamily="18" charset="-120"/>
              </a:defRPr>
            </a:lvl1pPr>
            <a:lvl2pPr marL="742950" indent="-285750" eaLnBrk="0" hangingPunct="0">
              <a:defRPr kumimoji="1">
                <a:solidFill>
                  <a:schemeClr val="tx1"/>
                </a:solidFill>
                <a:latin typeface="Arial" charset="0"/>
                <a:ea typeface="新細明體" pitchFamily="18" charset="-120"/>
              </a:defRPr>
            </a:lvl2pPr>
            <a:lvl3pPr marL="1143000" indent="-228600" eaLnBrk="0" hangingPunct="0">
              <a:defRPr kumimoji="1">
                <a:solidFill>
                  <a:schemeClr val="tx1"/>
                </a:solidFill>
                <a:latin typeface="Arial" charset="0"/>
                <a:ea typeface="新細明體" pitchFamily="18" charset="-120"/>
              </a:defRPr>
            </a:lvl3pPr>
            <a:lvl4pPr marL="1600200" indent="-228600" eaLnBrk="0" hangingPunct="0">
              <a:defRPr kumimoji="1">
                <a:solidFill>
                  <a:schemeClr val="tx1"/>
                </a:solidFill>
                <a:latin typeface="Arial" charset="0"/>
                <a:ea typeface="新細明體" pitchFamily="18" charset="-120"/>
              </a:defRPr>
            </a:lvl4pPr>
            <a:lvl5pPr marL="2057400" indent="-228600" eaLnBrk="0" hangingPunct="0">
              <a:defRPr kumimoji="1">
                <a:solidFill>
                  <a:schemeClr val="tx1"/>
                </a:solidFill>
                <a:latin typeface="Arial" charset="0"/>
                <a:ea typeface="新細明體" pitchFamily="18" charset="-120"/>
              </a:defRPr>
            </a:lvl5pPr>
            <a:lvl6pPr marL="2514600" indent="-228600" eaLnBrk="0" fontAlgn="base" hangingPunct="0">
              <a:spcBef>
                <a:spcPct val="0"/>
              </a:spcBef>
              <a:spcAft>
                <a:spcPct val="0"/>
              </a:spcAft>
              <a:defRPr kumimoji="1">
                <a:solidFill>
                  <a:schemeClr val="tx1"/>
                </a:solidFill>
                <a:latin typeface="Arial" charset="0"/>
                <a:ea typeface="新細明體" pitchFamily="18" charset="-120"/>
              </a:defRPr>
            </a:lvl6pPr>
            <a:lvl7pPr marL="2971800" indent="-228600" eaLnBrk="0" fontAlgn="base" hangingPunct="0">
              <a:spcBef>
                <a:spcPct val="0"/>
              </a:spcBef>
              <a:spcAft>
                <a:spcPct val="0"/>
              </a:spcAft>
              <a:defRPr kumimoji="1">
                <a:solidFill>
                  <a:schemeClr val="tx1"/>
                </a:solidFill>
                <a:latin typeface="Arial" charset="0"/>
                <a:ea typeface="新細明體" pitchFamily="18" charset="-120"/>
              </a:defRPr>
            </a:lvl7pPr>
            <a:lvl8pPr marL="3429000" indent="-228600" eaLnBrk="0" fontAlgn="base" hangingPunct="0">
              <a:spcBef>
                <a:spcPct val="0"/>
              </a:spcBef>
              <a:spcAft>
                <a:spcPct val="0"/>
              </a:spcAft>
              <a:defRPr kumimoji="1">
                <a:solidFill>
                  <a:schemeClr val="tx1"/>
                </a:solidFill>
                <a:latin typeface="Arial" charset="0"/>
                <a:ea typeface="新細明體" pitchFamily="18" charset="-120"/>
              </a:defRPr>
            </a:lvl8pPr>
            <a:lvl9pPr marL="3886200" indent="-228600" eaLnBrk="0" fontAlgn="base" hangingPunct="0">
              <a:spcBef>
                <a:spcPct val="0"/>
              </a:spcBef>
              <a:spcAft>
                <a:spcPct val="0"/>
              </a:spcAft>
              <a:defRPr kumimoji="1">
                <a:solidFill>
                  <a:schemeClr val="tx1"/>
                </a:solidFill>
                <a:latin typeface="Arial" charset="0"/>
                <a:ea typeface="新細明體" pitchFamily="18" charset="-120"/>
              </a:defRPr>
            </a:lvl9pPr>
          </a:lstStyle>
          <a:p>
            <a:pPr eaLnBrk="1" hangingPunct="1"/>
            <a:fld id="{62775C0F-902F-496F-B238-768DF82E7708}" type="datetime1">
              <a:rPr lang="zh-TW" altLang="en-US" smtClean="0"/>
              <a:pPr eaLnBrk="1" hangingPunct="1"/>
              <a:t>2019/5/17</a:t>
            </a:fld>
            <a:endParaRPr lang="en-US" altLang="zh-TW"/>
          </a:p>
        </p:txBody>
      </p:sp>
      <p:sp>
        <p:nvSpPr>
          <p:cNvPr id="4101" name="Rectangle 4"/>
          <p:cNvSpPr>
            <a:spLocks noChangeArrowheads="1"/>
          </p:cNvSpPr>
          <p:nvPr/>
        </p:nvSpPr>
        <p:spPr bwMode="auto">
          <a:xfrm>
            <a:off x="5302250" y="1844675"/>
            <a:ext cx="4330700" cy="2446338"/>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marL="177800" indent="-177800">
              <a:buFontTx/>
              <a:buChar char="•"/>
            </a:pPr>
            <a:r>
              <a:rPr lang="zh-TW" altLang="en-US" sz="2200">
                <a:solidFill>
                  <a:schemeClr val="tx2"/>
                </a:solidFill>
                <a:latin typeface="Times New Roman" pitchFamily="18" charset="0"/>
                <a:ea typeface="標楷體" pitchFamily="65" charset="-120"/>
              </a:rPr>
              <a:t>臺億建築經理股份有限公司由</a:t>
            </a:r>
            <a:r>
              <a:rPr lang="zh-TW" altLang="en-US" sz="2200" b="1">
                <a:solidFill>
                  <a:srgbClr val="CC00CC"/>
                </a:solidFill>
                <a:latin typeface="Times New Roman" pitchFamily="18" charset="0"/>
                <a:ea typeface="標楷體" pitchFamily="65" charset="-120"/>
              </a:rPr>
              <a:t>臺灣銀行參與投資</a:t>
            </a:r>
            <a:r>
              <a:rPr lang="en-US" altLang="zh-TW" sz="2200" b="1">
                <a:solidFill>
                  <a:srgbClr val="CC00CC"/>
                </a:solidFill>
                <a:latin typeface="Times New Roman" pitchFamily="18" charset="0"/>
                <a:ea typeface="標楷體" pitchFamily="65" charset="-120"/>
              </a:rPr>
              <a:t>30</a:t>
            </a:r>
            <a:r>
              <a:rPr lang="zh-TW" altLang="en-US" sz="2200" b="1">
                <a:solidFill>
                  <a:srgbClr val="CC00CC"/>
                </a:solidFill>
                <a:latin typeface="Times New Roman" pitchFamily="18" charset="0"/>
                <a:ea typeface="標楷體" pitchFamily="65" charset="-120"/>
              </a:rPr>
              <a:t>％</a:t>
            </a:r>
            <a:r>
              <a:rPr lang="zh-TW" altLang="en-US" sz="2200">
                <a:solidFill>
                  <a:schemeClr val="tx2"/>
                </a:solidFill>
                <a:latin typeface="Times New Roman" pitchFamily="18" charset="0"/>
                <a:ea typeface="標楷體" pitchFamily="65" charset="-120"/>
              </a:rPr>
              <a:t>，營運至今已近</a:t>
            </a:r>
            <a:r>
              <a:rPr lang="en-US" altLang="zh-TW" sz="2200">
                <a:solidFill>
                  <a:schemeClr val="tx2"/>
                </a:solidFill>
                <a:latin typeface="Times New Roman" pitchFamily="18" charset="0"/>
                <a:ea typeface="標楷體" pitchFamily="65" charset="-120"/>
              </a:rPr>
              <a:t>25</a:t>
            </a:r>
            <a:r>
              <a:rPr lang="zh-TW" altLang="en-US" sz="2200">
                <a:solidFill>
                  <a:schemeClr val="tx2"/>
                </a:solidFill>
                <a:latin typeface="Times New Roman" pitchFamily="18" charset="0"/>
                <a:ea typeface="標楷體" pitchFamily="65" charset="-120"/>
              </a:rPr>
              <a:t>年。</a:t>
            </a:r>
          </a:p>
          <a:p>
            <a:pPr marL="177800" indent="-177800">
              <a:buFontTx/>
              <a:buChar char="•"/>
            </a:pPr>
            <a:r>
              <a:rPr lang="zh-TW" altLang="en-US" sz="2200">
                <a:solidFill>
                  <a:schemeClr val="tx2"/>
                </a:solidFill>
                <a:latin typeface="Times New Roman" pitchFamily="18" charset="0"/>
                <a:ea typeface="標楷體" pitchFamily="65" charset="-120"/>
              </a:rPr>
              <a:t>主要服務：</a:t>
            </a:r>
            <a:r>
              <a:rPr lang="zh-TW" altLang="en-US" sz="2200">
                <a:solidFill>
                  <a:schemeClr val="tx2"/>
                </a:solidFill>
                <a:latin typeface="Times New Roman" pitchFamily="18" charset="0"/>
                <a:ea typeface="標楷體" pitchFamily="65" charset="-120"/>
                <a:cs typeface="Times New Roman" pitchFamily="18" charset="0"/>
              </a:rPr>
              <a:t>不動產專案管理、</a:t>
            </a:r>
            <a:r>
              <a:rPr lang="zh-TW" altLang="zh-TW" sz="2200">
                <a:latin typeface="Times New Roman" pitchFamily="18" charset="0"/>
                <a:ea typeface="標楷體" pitchFamily="65" charset="-120"/>
                <a:cs typeface="Times New Roman" pitchFamily="18" charset="0"/>
              </a:rPr>
              <a:t>履約保證、</a:t>
            </a:r>
            <a:r>
              <a:rPr lang="zh-TW" altLang="en-US" sz="2200">
                <a:solidFill>
                  <a:schemeClr val="tx2"/>
                </a:solidFill>
                <a:ea typeface="標楷體" pitchFamily="65" charset="-120"/>
              </a:rPr>
              <a:t>工程查核、財務稽核</a:t>
            </a:r>
            <a:r>
              <a:rPr lang="zh-TW" altLang="zh-TW" sz="2200">
                <a:ea typeface="標楷體" pitchFamily="65" charset="-120"/>
              </a:rPr>
              <a:t>、</a:t>
            </a:r>
            <a:r>
              <a:rPr lang="zh-TW" altLang="zh-TW" sz="2200">
                <a:latin typeface="Times New Roman" pitchFamily="18" charset="0"/>
                <a:ea typeface="標楷體" pitchFamily="65" charset="-120"/>
              </a:rPr>
              <a:t>續</a:t>
            </a:r>
            <a:r>
              <a:rPr lang="zh-TW" altLang="en-US" sz="2200">
                <a:latin typeface="Times New Roman" pitchFamily="18" charset="0"/>
                <a:ea typeface="標楷體" pitchFamily="65" charset="-120"/>
              </a:rPr>
              <a:t>建協助、完工保證</a:t>
            </a:r>
            <a:r>
              <a:rPr lang="zh-TW" altLang="en-US" sz="2200">
                <a:solidFill>
                  <a:schemeClr val="tx2"/>
                </a:solidFill>
                <a:latin typeface="Times New Roman" pitchFamily="18" charset="0"/>
                <a:ea typeface="標楷體" pitchFamily="65" charset="-120"/>
              </a:rPr>
              <a:t>及不動產專業顧問等。</a:t>
            </a:r>
          </a:p>
        </p:txBody>
      </p:sp>
      <p:graphicFrame>
        <p:nvGraphicFramePr>
          <p:cNvPr id="4102" name="Object 9"/>
          <p:cNvGraphicFramePr>
            <a:graphicFrameLocks noChangeAspect="1"/>
          </p:cNvGraphicFramePr>
          <p:nvPr/>
        </p:nvGraphicFramePr>
        <p:xfrm>
          <a:off x="661988" y="5229225"/>
          <a:ext cx="1593850" cy="1274763"/>
        </p:xfrm>
        <a:graphic>
          <a:graphicData uri="http://schemas.openxmlformats.org/presentationml/2006/ole">
            <mc:AlternateContent xmlns:mc="http://schemas.openxmlformats.org/markup-compatibility/2006">
              <mc:Choice xmlns:v="urn:schemas-microsoft-com:vml" Requires="v">
                <p:oleObj spid="_x0000_s4556" name="Photo Editor 影像 " r:id="rId4" imgW="4877481" imgH="3657143" progId="MSPhotoEd.3">
                  <p:embed/>
                </p:oleObj>
              </mc:Choice>
              <mc:Fallback>
                <p:oleObj name="Photo Editor 影像 " r:id="rId4" imgW="4877481" imgH="3657143" progId="MSPhotoEd.3">
                  <p:embed/>
                  <p:pic>
                    <p:nvPicPr>
                      <p:cNvPr id="0" name="Object 9"/>
                      <p:cNvPicPr>
                        <a:picLocks noChangeAspect="1" noChangeArrowheads="1"/>
                      </p:cNvPicPr>
                      <p:nvPr/>
                    </p:nvPicPr>
                    <p:blipFill>
                      <a:blip r:embed="rId5">
                        <a:extLst>
                          <a:ext uri="{28A0092B-C50C-407E-A947-70E740481C1C}">
                            <a14:useLocalDpi xmlns:a14="http://schemas.microsoft.com/office/drawing/2010/main" val="0"/>
                          </a:ext>
                        </a:extLst>
                      </a:blip>
                      <a:srcRect r="39635" b="30319"/>
                      <a:stretch>
                        <a:fillRect/>
                      </a:stretch>
                    </p:blipFill>
                    <p:spPr bwMode="auto">
                      <a:xfrm>
                        <a:off x="661988" y="5229225"/>
                        <a:ext cx="1593850" cy="12747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4103" name="Object 10"/>
          <p:cNvGraphicFramePr>
            <a:graphicFrameLocks noChangeAspect="1"/>
          </p:cNvGraphicFramePr>
          <p:nvPr/>
        </p:nvGraphicFramePr>
        <p:xfrm>
          <a:off x="3470275" y="5229225"/>
          <a:ext cx="1404938" cy="1282700"/>
        </p:xfrm>
        <a:graphic>
          <a:graphicData uri="http://schemas.openxmlformats.org/presentationml/2006/ole">
            <mc:AlternateContent xmlns:mc="http://schemas.openxmlformats.org/markup-compatibility/2006">
              <mc:Choice xmlns:v="urn:schemas-microsoft-com:vml" Requires="v">
                <p:oleObj spid="_x0000_s4557" name="Photo Editor 影像 " r:id="rId6" imgW="4877481" imgH="3657143" progId="MSPhotoEd.3">
                  <p:embed/>
                </p:oleObj>
              </mc:Choice>
              <mc:Fallback>
                <p:oleObj name="Photo Editor 影像 " r:id="rId6" imgW="4877481" imgH="3657143" progId="MSPhotoEd.3">
                  <p:embed/>
                  <p:pic>
                    <p:nvPicPr>
                      <p:cNvPr id="0" name="Object 10"/>
                      <p:cNvPicPr>
                        <a:picLocks noChangeAspect="1" noChangeArrowheads="1"/>
                      </p:cNvPicPr>
                      <p:nvPr/>
                    </p:nvPicPr>
                    <p:blipFill>
                      <a:blip r:embed="rId7">
                        <a:extLst>
                          <a:ext uri="{28A0092B-C50C-407E-A947-70E740481C1C}">
                            <a14:useLocalDpi xmlns:a14="http://schemas.microsoft.com/office/drawing/2010/main" val="0"/>
                          </a:ext>
                        </a:extLst>
                      </a:blip>
                      <a:srcRect r="35222" b="14583"/>
                      <a:stretch>
                        <a:fillRect/>
                      </a:stretch>
                    </p:blipFill>
                    <p:spPr bwMode="auto">
                      <a:xfrm>
                        <a:off x="3470275" y="5229225"/>
                        <a:ext cx="1404938" cy="1282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4104" name="AutoShape 18"/>
          <p:cNvSpPr>
            <a:spLocks noChangeArrowheads="1"/>
          </p:cNvSpPr>
          <p:nvPr/>
        </p:nvSpPr>
        <p:spPr bwMode="auto">
          <a:xfrm>
            <a:off x="2301875" y="5302250"/>
            <a:ext cx="1090613" cy="431800"/>
          </a:xfrm>
          <a:prstGeom prst="wedgeRoundRectCallout">
            <a:avLst>
              <a:gd name="adj1" fmla="val -45120"/>
              <a:gd name="adj2" fmla="val 69852"/>
              <a:gd name="adj3" fmla="val 16667"/>
            </a:avLst>
          </a:prstGeom>
          <a:solidFill>
            <a:srgbClr val="FFFF99"/>
          </a:solidFill>
          <a:ln w="9525">
            <a:solidFill>
              <a:schemeClr val="tx1"/>
            </a:solidFill>
            <a:miter lim="800000"/>
            <a:headEnd/>
            <a:tailEnd/>
          </a:ln>
        </p:spPr>
        <p:txBody>
          <a:bodyPr lIns="0" tIns="0" rIns="0" bIns="0"/>
          <a:lstStyle/>
          <a:p>
            <a:pPr algn="ctr"/>
            <a:r>
              <a:rPr lang="zh-TW" altLang="en-US" sz="1400" b="1">
                <a:solidFill>
                  <a:schemeClr val="tx2"/>
                </a:solidFill>
                <a:ea typeface="標楷體" pitchFamily="65" charset="-120"/>
              </a:rPr>
              <a:t>興富發建設</a:t>
            </a:r>
          </a:p>
          <a:p>
            <a:pPr algn="ctr"/>
            <a:r>
              <a:rPr lang="zh-TW" altLang="en-US" sz="1400">
                <a:solidFill>
                  <a:schemeClr val="tx2"/>
                </a:solidFill>
                <a:ea typeface="標楷體" pitchFamily="65" charset="-120"/>
              </a:rPr>
              <a:t>國家一號院</a:t>
            </a:r>
          </a:p>
          <a:p>
            <a:pPr algn="ctr"/>
            <a:endParaRPr lang="en-US" altLang="zh-TW" sz="1100">
              <a:solidFill>
                <a:schemeClr val="tx2"/>
              </a:solidFill>
              <a:ea typeface="標楷體" pitchFamily="65" charset="-120"/>
            </a:endParaRPr>
          </a:p>
        </p:txBody>
      </p:sp>
      <p:sp>
        <p:nvSpPr>
          <p:cNvPr id="4105" name="AutoShape 22"/>
          <p:cNvSpPr>
            <a:spLocks noChangeArrowheads="1"/>
          </p:cNvSpPr>
          <p:nvPr/>
        </p:nvSpPr>
        <p:spPr bwMode="auto">
          <a:xfrm>
            <a:off x="2301875" y="5949950"/>
            <a:ext cx="1090613" cy="431800"/>
          </a:xfrm>
          <a:prstGeom prst="wedgeRoundRectCallout">
            <a:avLst>
              <a:gd name="adj1" fmla="val 43542"/>
              <a:gd name="adj2" fmla="val 69486"/>
              <a:gd name="adj3" fmla="val 16667"/>
            </a:avLst>
          </a:prstGeom>
          <a:solidFill>
            <a:srgbClr val="FFCCCC"/>
          </a:solidFill>
          <a:ln w="9525">
            <a:solidFill>
              <a:schemeClr val="tx1"/>
            </a:solidFill>
            <a:miter lim="800000"/>
            <a:headEnd/>
            <a:tailEnd/>
          </a:ln>
        </p:spPr>
        <p:txBody>
          <a:bodyPr lIns="0" tIns="0" rIns="0" bIns="0"/>
          <a:lstStyle/>
          <a:p>
            <a:pPr algn="ctr"/>
            <a:r>
              <a:rPr lang="zh-TW" altLang="en-US" sz="1400" b="1">
                <a:solidFill>
                  <a:schemeClr val="tx2"/>
                </a:solidFill>
                <a:ea typeface="標楷體" pitchFamily="65" charset="-120"/>
              </a:rPr>
              <a:t>皇翔建設</a:t>
            </a:r>
          </a:p>
          <a:p>
            <a:pPr algn="ctr"/>
            <a:r>
              <a:rPr lang="zh-TW" altLang="en-US" sz="1400">
                <a:solidFill>
                  <a:schemeClr val="tx2"/>
                </a:solidFill>
                <a:ea typeface="標楷體" pitchFamily="65" charset="-120"/>
              </a:rPr>
              <a:t>紫鼎</a:t>
            </a:r>
          </a:p>
          <a:p>
            <a:pPr algn="ctr"/>
            <a:endParaRPr lang="en-US" altLang="zh-TW" sz="1100">
              <a:solidFill>
                <a:schemeClr val="tx2"/>
              </a:solidFill>
              <a:ea typeface="標楷體" pitchFamily="65" charset="-120"/>
            </a:endParaRPr>
          </a:p>
        </p:txBody>
      </p:sp>
      <p:graphicFrame>
        <p:nvGraphicFramePr>
          <p:cNvPr id="4106" name="Object 23"/>
          <p:cNvGraphicFramePr>
            <a:graphicFrameLocks noChangeAspect="1"/>
          </p:cNvGraphicFramePr>
          <p:nvPr/>
        </p:nvGraphicFramePr>
        <p:xfrm>
          <a:off x="5032375" y="5229225"/>
          <a:ext cx="1481138" cy="1277938"/>
        </p:xfrm>
        <a:graphic>
          <a:graphicData uri="http://schemas.openxmlformats.org/presentationml/2006/ole">
            <mc:AlternateContent xmlns:mc="http://schemas.openxmlformats.org/markup-compatibility/2006">
              <mc:Choice xmlns:v="urn:schemas-microsoft-com:vml" Requires="v">
                <p:oleObj spid="_x0000_s4558" name="Photo Editor 影像 " r:id="rId8" imgW="4877481" imgH="3657143" progId="MSPhotoEd.3">
                  <p:embed/>
                </p:oleObj>
              </mc:Choice>
              <mc:Fallback>
                <p:oleObj name="Photo Editor 影像 " r:id="rId8" imgW="4877481" imgH="3657143" progId="MSPhotoEd.3">
                  <p:embed/>
                  <p:pic>
                    <p:nvPicPr>
                      <p:cNvPr id="0" name="Object 23"/>
                      <p:cNvPicPr>
                        <a:picLocks noChangeAspect="1" noChangeArrowheads="1"/>
                      </p:cNvPicPr>
                      <p:nvPr/>
                    </p:nvPicPr>
                    <p:blipFill>
                      <a:blip r:embed="rId9">
                        <a:extLst>
                          <a:ext uri="{28A0092B-C50C-407E-A947-70E740481C1C}">
                            <a14:useLocalDpi xmlns:a14="http://schemas.microsoft.com/office/drawing/2010/main" val="0"/>
                          </a:ext>
                        </a:extLst>
                      </a:blip>
                      <a:srcRect r="44138" b="30319"/>
                      <a:stretch>
                        <a:fillRect/>
                      </a:stretch>
                    </p:blipFill>
                    <p:spPr bwMode="auto">
                      <a:xfrm>
                        <a:off x="5032375" y="5229225"/>
                        <a:ext cx="1481138" cy="12779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4107" name="Object 24"/>
          <p:cNvGraphicFramePr>
            <a:graphicFrameLocks noChangeAspect="1"/>
          </p:cNvGraphicFramePr>
          <p:nvPr/>
        </p:nvGraphicFramePr>
        <p:xfrm>
          <a:off x="7918450" y="5226050"/>
          <a:ext cx="1558925" cy="1298575"/>
        </p:xfrm>
        <a:graphic>
          <a:graphicData uri="http://schemas.openxmlformats.org/presentationml/2006/ole">
            <mc:AlternateContent xmlns:mc="http://schemas.openxmlformats.org/markup-compatibility/2006">
              <mc:Choice xmlns:v="urn:schemas-microsoft-com:vml" Requires="v">
                <p:oleObj spid="_x0000_s4559" name="Photo Editor 影像 " r:id="rId10" imgW="7085714" imgH="4563112" progId="MSPhotoEd.3">
                  <p:embed/>
                </p:oleObj>
              </mc:Choice>
              <mc:Fallback>
                <p:oleObj name="Photo Editor 影像 " r:id="rId10" imgW="7085714" imgH="4563112" progId="MSPhotoEd.3">
                  <p:embed/>
                  <p:pic>
                    <p:nvPicPr>
                      <p:cNvPr id="0" name="Object 24"/>
                      <p:cNvPicPr>
                        <a:picLocks noChangeAspect="1" noChangeArrowheads="1"/>
                      </p:cNvPicPr>
                      <p:nvPr/>
                    </p:nvPicPr>
                    <p:blipFill>
                      <a:blip r:embed="rId11">
                        <a:extLst>
                          <a:ext uri="{28A0092B-C50C-407E-A947-70E740481C1C}">
                            <a14:useLocalDpi xmlns:a14="http://schemas.microsoft.com/office/drawing/2010/main" val="0"/>
                          </a:ext>
                        </a:extLst>
                      </a:blip>
                      <a:srcRect l="14331" r="14252"/>
                      <a:stretch>
                        <a:fillRect/>
                      </a:stretch>
                    </p:blipFill>
                    <p:spPr bwMode="auto">
                      <a:xfrm>
                        <a:off x="7918450" y="5226050"/>
                        <a:ext cx="1558925" cy="1298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4108" name="AutoShape 26"/>
          <p:cNvSpPr>
            <a:spLocks noChangeArrowheads="1"/>
          </p:cNvSpPr>
          <p:nvPr/>
        </p:nvSpPr>
        <p:spPr bwMode="auto">
          <a:xfrm>
            <a:off x="6669088" y="5302250"/>
            <a:ext cx="1092200" cy="431800"/>
          </a:xfrm>
          <a:prstGeom prst="wedgeRoundRectCallout">
            <a:avLst>
              <a:gd name="adj1" fmla="val -45120"/>
              <a:gd name="adj2" fmla="val 69852"/>
              <a:gd name="adj3" fmla="val 16667"/>
            </a:avLst>
          </a:prstGeom>
          <a:solidFill>
            <a:srgbClr val="FFFF99"/>
          </a:solidFill>
          <a:ln w="9525">
            <a:solidFill>
              <a:schemeClr val="tx1"/>
            </a:solidFill>
            <a:miter lim="800000"/>
            <a:headEnd/>
            <a:tailEnd/>
          </a:ln>
        </p:spPr>
        <p:txBody>
          <a:bodyPr lIns="0" tIns="0" rIns="0" bIns="0"/>
          <a:lstStyle/>
          <a:p>
            <a:pPr algn="ctr"/>
            <a:r>
              <a:rPr lang="zh-TW" altLang="en-US" sz="1400" b="1">
                <a:solidFill>
                  <a:schemeClr val="tx2"/>
                </a:solidFill>
                <a:ea typeface="標楷體" pitchFamily="65" charset="-120"/>
              </a:rPr>
              <a:t>長虹建設</a:t>
            </a:r>
          </a:p>
          <a:p>
            <a:pPr algn="ctr"/>
            <a:r>
              <a:rPr lang="zh-TW" altLang="en-US" sz="1400">
                <a:solidFill>
                  <a:schemeClr val="tx2"/>
                </a:solidFill>
                <a:ea typeface="標楷體" pitchFamily="65" charset="-120"/>
              </a:rPr>
              <a:t>虹璽</a:t>
            </a:r>
          </a:p>
          <a:p>
            <a:pPr algn="ctr"/>
            <a:endParaRPr lang="en-US" altLang="zh-TW" sz="1100">
              <a:solidFill>
                <a:schemeClr val="tx2"/>
              </a:solidFill>
              <a:ea typeface="標楷體" pitchFamily="65" charset="-120"/>
            </a:endParaRPr>
          </a:p>
        </p:txBody>
      </p:sp>
      <p:sp>
        <p:nvSpPr>
          <p:cNvPr id="4109" name="AutoShape 27"/>
          <p:cNvSpPr>
            <a:spLocks noChangeArrowheads="1"/>
          </p:cNvSpPr>
          <p:nvPr/>
        </p:nvSpPr>
        <p:spPr bwMode="auto">
          <a:xfrm>
            <a:off x="6669088" y="5949950"/>
            <a:ext cx="1092200" cy="431800"/>
          </a:xfrm>
          <a:prstGeom prst="wedgeRoundRectCallout">
            <a:avLst>
              <a:gd name="adj1" fmla="val 43542"/>
              <a:gd name="adj2" fmla="val 69486"/>
              <a:gd name="adj3" fmla="val 16667"/>
            </a:avLst>
          </a:prstGeom>
          <a:solidFill>
            <a:srgbClr val="FFCCCC"/>
          </a:solidFill>
          <a:ln w="9525">
            <a:solidFill>
              <a:schemeClr val="tx1"/>
            </a:solidFill>
            <a:miter lim="800000"/>
            <a:headEnd/>
            <a:tailEnd/>
          </a:ln>
        </p:spPr>
        <p:txBody>
          <a:bodyPr lIns="0" tIns="0" rIns="0" bIns="0"/>
          <a:lstStyle/>
          <a:p>
            <a:pPr algn="ctr"/>
            <a:r>
              <a:rPr lang="zh-TW" altLang="en-US" sz="1400" b="1">
                <a:solidFill>
                  <a:schemeClr val="tx2"/>
                </a:solidFill>
                <a:ea typeface="標楷體" pitchFamily="65" charset="-120"/>
              </a:rPr>
              <a:t>太平洋建設</a:t>
            </a:r>
          </a:p>
          <a:p>
            <a:pPr algn="ctr"/>
            <a:r>
              <a:rPr lang="zh-TW" altLang="en-US" sz="1400">
                <a:solidFill>
                  <a:schemeClr val="tx2"/>
                </a:solidFill>
                <a:ea typeface="標楷體" pitchFamily="65" charset="-120"/>
              </a:rPr>
              <a:t>中山世紀</a:t>
            </a:r>
          </a:p>
          <a:p>
            <a:pPr algn="ctr"/>
            <a:endParaRPr lang="en-US" altLang="zh-TW" sz="1100">
              <a:solidFill>
                <a:schemeClr val="tx2"/>
              </a:solidFill>
              <a:ea typeface="標楷體" pitchFamily="65" charset="-120"/>
            </a:endParaRPr>
          </a:p>
        </p:txBody>
      </p:sp>
      <p:sp>
        <p:nvSpPr>
          <p:cNvPr id="16" name="圓角矩形 15"/>
          <p:cNvSpPr/>
          <p:nvPr/>
        </p:nvSpPr>
        <p:spPr>
          <a:xfrm>
            <a:off x="309336" y="2626026"/>
            <a:ext cx="4149725" cy="673100"/>
          </a:xfrm>
          <a:prstGeom prst="roundRect">
            <a:avLst/>
          </a:prstGeom>
          <a:noFill/>
          <a:ln>
            <a:solidFill>
              <a:srgbClr val="CC00CC"/>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a:p>
        </p:txBody>
      </p:sp>
      <p:sp>
        <p:nvSpPr>
          <p:cNvPr id="4111" name="Rectangle 4"/>
          <p:cNvSpPr>
            <a:spLocks noChangeArrowheads="1"/>
          </p:cNvSpPr>
          <p:nvPr/>
        </p:nvSpPr>
        <p:spPr bwMode="auto">
          <a:xfrm>
            <a:off x="193675" y="4581525"/>
            <a:ext cx="9486900" cy="431800"/>
          </a:xfrm>
          <a:prstGeom prst="rect">
            <a:avLst/>
          </a:prstGeom>
          <a:solidFill>
            <a:srgbClr val="CCFFCC"/>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marL="177800" indent="-177800" algn="ctr">
              <a:buFont typeface="Arial" charset="0"/>
              <a:buNone/>
            </a:pPr>
            <a:r>
              <a:rPr lang="zh-TW" altLang="en-US" sz="2100">
                <a:solidFill>
                  <a:schemeClr val="tx2"/>
                </a:solidFill>
                <a:latin typeface="Times New Roman" pitchFamily="18" charset="0"/>
                <a:ea typeface="標楷體" pitchFamily="65" charset="-120"/>
              </a:rPr>
              <a:t>與多家上市櫃公司配合信託管理及續建機制，協助興建個案順利進行完工</a:t>
            </a: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投影片編號版面配置區 3">
            <a:extLst>
              <a:ext uri="{FF2B5EF4-FFF2-40B4-BE49-F238E27FC236}">
                <a16:creationId xmlns:a16="http://schemas.microsoft.com/office/drawing/2014/main" id="{867FD3C6-DE9E-491A-B91B-1670FC5A9829}"/>
              </a:ext>
            </a:extLst>
          </p:cNvPr>
          <p:cNvSpPr>
            <a:spLocks noGrp="1"/>
          </p:cNvSpPr>
          <p:nvPr>
            <p:ph type="sldNum" sz="quarter" idx="10"/>
          </p:nvPr>
        </p:nvSpPr>
        <p:spPr/>
        <p:txBody>
          <a:bodyPr/>
          <a:lstStyle/>
          <a:p>
            <a:pPr>
              <a:defRPr/>
            </a:pPr>
            <a:fld id="{D2D62C85-D5E2-4438-A74C-B1BA8EE9BDB1}" type="slidenum">
              <a:rPr lang="zh-TW" altLang="en-US" smtClean="0"/>
              <a:pPr>
                <a:defRPr/>
              </a:pPr>
              <a:t>30</a:t>
            </a:fld>
            <a:endParaRPr lang="en-US" altLang="zh-TW"/>
          </a:p>
        </p:txBody>
      </p:sp>
      <p:sp>
        <p:nvSpPr>
          <p:cNvPr id="5" name="日期版面配置區 4">
            <a:extLst>
              <a:ext uri="{FF2B5EF4-FFF2-40B4-BE49-F238E27FC236}">
                <a16:creationId xmlns:a16="http://schemas.microsoft.com/office/drawing/2014/main" id="{25D8FFFF-F941-4ABA-B4F7-9A1FABC89FD7}"/>
              </a:ext>
            </a:extLst>
          </p:cNvPr>
          <p:cNvSpPr>
            <a:spLocks noGrp="1"/>
          </p:cNvSpPr>
          <p:nvPr>
            <p:ph type="dt" sz="half" idx="11"/>
          </p:nvPr>
        </p:nvSpPr>
        <p:spPr/>
        <p:txBody>
          <a:bodyPr/>
          <a:lstStyle/>
          <a:p>
            <a:pPr>
              <a:defRPr/>
            </a:pPr>
            <a:fld id="{5BA13073-C5BE-4305-8964-A8325E4AB355}" type="datetime1">
              <a:rPr lang="zh-TW" altLang="en-US" smtClean="0"/>
              <a:pPr>
                <a:defRPr/>
              </a:pPr>
              <a:t>2019/5/17</a:t>
            </a:fld>
            <a:endParaRPr lang="en-US" altLang="zh-TW"/>
          </a:p>
        </p:txBody>
      </p:sp>
      <p:graphicFrame>
        <p:nvGraphicFramePr>
          <p:cNvPr id="6" name="表格 5">
            <a:extLst>
              <a:ext uri="{FF2B5EF4-FFF2-40B4-BE49-F238E27FC236}">
                <a16:creationId xmlns:a16="http://schemas.microsoft.com/office/drawing/2014/main" id="{4B5AABD5-8870-4572-97B1-B4D9BD30D9D6}"/>
              </a:ext>
            </a:extLst>
          </p:cNvPr>
          <p:cNvGraphicFramePr>
            <a:graphicFrameLocks noGrp="1"/>
          </p:cNvGraphicFramePr>
          <p:nvPr>
            <p:extLst>
              <p:ext uri="{D42A27DB-BD31-4B8C-83A1-F6EECF244321}">
                <p14:modId xmlns:p14="http://schemas.microsoft.com/office/powerpoint/2010/main" val="677911055"/>
              </p:ext>
            </p:extLst>
          </p:nvPr>
        </p:nvGraphicFramePr>
        <p:xfrm>
          <a:off x="452500" y="908720"/>
          <a:ext cx="9001000" cy="5570213"/>
        </p:xfrm>
        <a:graphic>
          <a:graphicData uri="http://schemas.openxmlformats.org/drawingml/2006/table">
            <a:tbl>
              <a:tblPr firstRow="1" bandRow="1">
                <a:tableStyleId>{5C22544A-7EE6-4342-B048-85BDC9FD1C3A}</a:tableStyleId>
              </a:tblPr>
              <a:tblGrid>
                <a:gridCol w="1512168">
                  <a:extLst>
                    <a:ext uri="{9D8B030D-6E8A-4147-A177-3AD203B41FA5}">
                      <a16:colId xmlns:a16="http://schemas.microsoft.com/office/drawing/2014/main" val="2228764197"/>
                    </a:ext>
                  </a:extLst>
                </a:gridCol>
                <a:gridCol w="3672408">
                  <a:extLst>
                    <a:ext uri="{9D8B030D-6E8A-4147-A177-3AD203B41FA5}">
                      <a16:colId xmlns:a16="http://schemas.microsoft.com/office/drawing/2014/main" val="1666883482"/>
                    </a:ext>
                  </a:extLst>
                </a:gridCol>
                <a:gridCol w="3816424">
                  <a:extLst>
                    <a:ext uri="{9D8B030D-6E8A-4147-A177-3AD203B41FA5}">
                      <a16:colId xmlns:a16="http://schemas.microsoft.com/office/drawing/2014/main" val="104781547"/>
                    </a:ext>
                  </a:extLst>
                </a:gridCol>
              </a:tblGrid>
              <a:tr h="480053">
                <a:tc>
                  <a:txBody>
                    <a:bodyPr/>
                    <a:lstStyle/>
                    <a:p>
                      <a:pPr algn="ctr"/>
                      <a:endParaRPr lang="zh-TW" altLang="en-US" sz="1600" dirty="0">
                        <a:solidFill>
                          <a:schemeClr val="tx1"/>
                        </a:solidFill>
                        <a:latin typeface="標楷體" panose="03000509000000000000" pitchFamily="65" charset="-120"/>
                        <a:ea typeface="標楷體" panose="03000509000000000000" pitchFamily="65" charset="-12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zh-TW" altLang="en-US" sz="1600" dirty="0">
                          <a:solidFill>
                            <a:schemeClr val="tx1"/>
                          </a:solidFill>
                          <a:latin typeface="標楷體" panose="03000509000000000000" pitchFamily="65" charset="-120"/>
                          <a:ea typeface="標楷體" panose="03000509000000000000" pitchFamily="65" charset="-120"/>
                        </a:rPr>
                        <a:t>合建</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zh-TW" altLang="en-US" sz="1600" dirty="0">
                          <a:solidFill>
                            <a:schemeClr val="tx1"/>
                          </a:solidFill>
                          <a:latin typeface="標楷體" panose="03000509000000000000" pitchFamily="65" charset="-120"/>
                          <a:ea typeface="標楷體" panose="03000509000000000000" pitchFamily="65" charset="-120"/>
                        </a:rPr>
                        <a:t>自地自建</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val="3060144743"/>
                  </a:ext>
                </a:extLst>
              </a:tr>
              <a:tr h="480053">
                <a:tc>
                  <a:txBody>
                    <a:bodyPr/>
                    <a:lstStyle/>
                    <a:p>
                      <a:pPr algn="ctr"/>
                      <a:r>
                        <a:rPr lang="zh-TW" altLang="en-US" sz="1600" dirty="0">
                          <a:solidFill>
                            <a:schemeClr val="tx1"/>
                          </a:solidFill>
                          <a:latin typeface="標楷體" panose="03000509000000000000" pitchFamily="65" charset="-120"/>
                          <a:ea typeface="標楷體" panose="03000509000000000000" pitchFamily="65" charset="-120"/>
                        </a:rPr>
                        <a:t>地主整合</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99"/>
                    </a:solidFill>
                  </a:tcPr>
                </a:tc>
                <a:tc>
                  <a:txBody>
                    <a:bodyPr/>
                    <a:lstStyle/>
                    <a:p>
                      <a:pPr algn="l"/>
                      <a:r>
                        <a:rPr lang="zh-TW" altLang="en-US" sz="1600" dirty="0">
                          <a:solidFill>
                            <a:schemeClr val="tx1"/>
                          </a:solidFill>
                          <a:latin typeface="標楷體" panose="03000509000000000000" pitchFamily="65" charset="-120"/>
                          <a:ea typeface="標楷體" panose="03000509000000000000" pitchFamily="65" charset="-120"/>
                        </a:rPr>
                        <a:t>由建設公司出面整合各位地主並簽訂合建契約書</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99"/>
                    </a:solidFill>
                  </a:tcPr>
                </a:tc>
                <a:tc>
                  <a:txBody>
                    <a:bodyPr/>
                    <a:lstStyle/>
                    <a:p>
                      <a:pPr algn="l"/>
                      <a:r>
                        <a:rPr lang="zh-TW" altLang="en-US" sz="1600" dirty="0">
                          <a:solidFill>
                            <a:schemeClr val="tx1"/>
                          </a:solidFill>
                          <a:latin typeface="標楷體" panose="03000509000000000000" pitchFamily="65" charset="-120"/>
                          <a:ea typeface="標楷體" panose="03000509000000000000" pitchFamily="65" charset="-120"/>
                        </a:rPr>
                        <a:t>由地主自行協調自組整合</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99"/>
                    </a:solidFill>
                  </a:tcPr>
                </a:tc>
                <a:extLst>
                  <a:ext uri="{0D108BD9-81ED-4DB2-BD59-A6C34878D82A}">
                    <a16:rowId xmlns:a16="http://schemas.microsoft.com/office/drawing/2014/main" val="3213045551"/>
                  </a:ext>
                </a:extLst>
              </a:tr>
              <a:tr h="480053">
                <a:tc>
                  <a:txBody>
                    <a:bodyPr/>
                    <a:lstStyle/>
                    <a:p>
                      <a:pPr algn="ctr"/>
                      <a:r>
                        <a:rPr lang="zh-TW" altLang="en-US" sz="1600" dirty="0">
                          <a:solidFill>
                            <a:schemeClr val="tx1"/>
                          </a:solidFill>
                          <a:latin typeface="標楷體" panose="03000509000000000000" pitchFamily="65" charset="-120"/>
                          <a:ea typeface="標楷體" panose="03000509000000000000" pitchFamily="65" charset="-120"/>
                        </a:rPr>
                        <a:t>前期規劃管理</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CFFCC"/>
                    </a:solidFill>
                  </a:tcPr>
                </a:tc>
                <a:tc>
                  <a:txBody>
                    <a:bodyPr/>
                    <a:lstStyle/>
                    <a:p>
                      <a:pPr algn="l"/>
                      <a:r>
                        <a:rPr lang="zh-TW" altLang="en-US" sz="1600" dirty="0">
                          <a:solidFill>
                            <a:schemeClr val="tx1"/>
                          </a:solidFill>
                          <a:latin typeface="標楷體" panose="03000509000000000000" pitchFamily="65" charset="-120"/>
                          <a:ea typeface="標楷體" panose="03000509000000000000" pitchFamily="65" charset="-120"/>
                        </a:rPr>
                        <a:t>由建設公司專案進行時程規劃、選擇合適設計團隊，辦理全案團隊意見整合及時程管理、議約作業。</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CFFCC"/>
                    </a:solidFill>
                  </a:tcPr>
                </a:tc>
                <a:tc>
                  <a:txBody>
                    <a:bodyPr/>
                    <a:lstStyle/>
                    <a:p>
                      <a:pPr algn="l"/>
                      <a:r>
                        <a:rPr lang="zh-TW" altLang="en-US" sz="1600" dirty="0">
                          <a:solidFill>
                            <a:schemeClr val="tx1"/>
                          </a:solidFill>
                          <a:latin typeface="標楷體" panose="03000509000000000000" pitchFamily="65" charset="-120"/>
                          <a:ea typeface="標楷體" panose="03000509000000000000" pitchFamily="65" charset="-120"/>
                        </a:rPr>
                        <a:t>由地主遴選適合單位組成本專案團隊。</a:t>
                      </a:r>
                      <a:endParaRPr lang="en-US" altLang="zh-TW" sz="1600" dirty="0">
                        <a:solidFill>
                          <a:schemeClr val="tx1"/>
                        </a:solidFill>
                        <a:latin typeface="標楷體" panose="03000509000000000000" pitchFamily="65" charset="-120"/>
                        <a:ea typeface="標楷體" panose="03000509000000000000" pitchFamily="65" charset="-120"/>
                      </a:endParaRPr>
                    </a:p>
                    <a:p>
                      <a:pPr algn="l"/>
                      <a:r>
                        <a:rPr lang="zh-TW" altLang="zh-TW" sz="1600" dirty="0">
                          <a:solidFill>
                            <a:srgbClr val="C00000"/>
                          </a:solidFill>
                          <a:latin typeface="標楷體" panose="03000509000000000000" pitchFamily="65" charset="-120"/>
                          <a:ea typeface="標楷體" panose="03000509000000000000" pitchFamily="65" charset="-120"/>
                        </a:rPr>
                        <a:t>※</a:t>
                      </a:r>
                      <a:r>
                        <a:rPr lang="zh-TW" altLang="en-US" sz="1600" dirty="0">
                          <a:solidFill>
                            <a:srgbClr val="C00000"/>
                          </a:solidFill>
                          <a:latin typeface="標楷體" panose="03000509000000000000" pitchFamily="65" charset="-120"/>
                          <a:ea typeface="標楷體" panose="03000509000000000000" pitchFamily="65" charset="-120"/>
                        </a:rPr>
                        <a:t>建議可先選擇統籌管理單位進行後續遴選團隊作業並且辦理後續所有介面整合及管理。</a:t>
                      </a:r>
                      <a:endParaRPr lang="en-US" altLang="zh-TW" sz="1600" dirty="0">
                        <a:solidFill>
                          <a:srgbClr val="C00000"/>
                        </a:solidFill>
                        <a:latin typeface="標楷體" panose="03000509000000000000" pitchFamily="65" charset="-120"/>
                        <a:ea typeface="標楷體" panose="03000509000000000000" pitchFamily="65" charset="-12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CFFCC"/>
                    </a:solidFill>
                  </a:tcPr>
                </a:tc>
                <a:extLst>
                  <a:ext uri="{0D108BD9-81ED-4DB2-BD59-A6C34878D82A}">
                    <a16:rowId xmlns:a16="http://schemas.microsoft.com/office/drawing/2014/main" val="2221141858"/>
                  </a:ext>
                </a:extLst>
              </a:tr>
              <a:tr h="480053">
                <a:tc>
                  <a:txBody>
                    <a:bodyPr/>
                    <a:lstStyle/>
                    <a:p>
                      <a:pPr algn="ctr"/>
                      <a:r>
                        <a:rPr lang="zh-TW" altLang="en-US" sz="1600" dirty="0">
                          <a:solidFill>
                            <a:schemeClr val="tx1"/>
                          </a:solidFill>
                          <a:latin typeface="標楷體" panose="03000509000000000000" pitchFamily="65" charset="-120"/>
                          <a:ea typeface="標楷體" panose="03000509000000000000" pitchFamily="65" charset="-120"/>
                        </a:rPr>
                        <a:t>建築設計規劃</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99"/>
                    </a:solidFill>
                  </a:tcPr>
                </a:tc>
                <a:tc>
                  <a:txBody>
                    <a:bodyPr/>
                    <a:lstStyle/>
                    <a:p>
                      <a:pPr algn="l"/>
                      <a:r>
                        <a:rPr lang="zh-TW" altLang="en-US" sz="1600" dirty="0">
                          <a:solidFill>
                            <a:schemeClr val="tx1"/>
                          </a:solidFill>
                          <a:latin typeface="標楷體" panose="03000509000000000000" pitchFamily="65" charset="-120"/>
                          <a:ea typeface="標楷體" panose="03000509000000000000" pitchFamily="65" charset="-120"/>
                        </a:rPr>
                        <a:t>建設公司在考量大部分地主需求外，以市場上目前主流設計坪數及公設需求為主要設計考量</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99"/>
                    </a:solidFill>
                  </a:tcPr>
                </a:tc>
                <a:tc>
                  <a:txBody>
                    <a:bodyPr/>
                    <a:lstStyle/>
                    <a:p>
                      <a:pPr algn="l"/>
                      <a:r>
                        <a:rPr lang="zh-TW" altLang="en-US" sz="1600" dirty="0">
                          <a:solidFill>
                            <a:schemeClr val="tx1"/>
                          </a:solidFill>
                          <a:latin typeface="標楷體" panose="03000509000000000000" pitchFamily="65" charset="-120"/>
                          <a:ea typeface="標楷體" panose="03000509000000000000" pitchFamily="65" charset="-120"/>
                        </a:rPr>
                        <a:t>依據地主需求在不違反建築法規下可配合設計，但委建通常會有部分房屋出售以取得興建費用之需求，因此在相關設計上仍建議參酌部份房型市場上之需求。</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99"/>
                    </a:solidFill>
                  </a:tcPr>
                </a:tc>
                <a:extLst>
                  <a:ext uri="{0D108BD9-81ED-4DB2-BD59-A6C34878D82A}">
                    <a16:rowId xmlns:a16="http://schemas.microsoft.com/office/drawing/2014/main" val="3616414410"/>
                  </a:ext>
                </a:extLst>
              </a:tr>
              <a:tr h="480053">
                <a:tc>
                  <a:txBody>
                    <a:bodyPr/>
                    <a:lstStyle/>
                    <a:p>
                      <a:pPr algn="ctr"/>
                      <a:r>
                        <a:rPr lang="zh-TW" altLang="en-US" sz="1600" dirty="0">
                          <a:solidFill>
                            <a:schemeClr val="tx1"/>
                          </a:solidFill>
                          <a:latin typeface="標楷體" panose="03000509000000000000" pitchFamily="65" charset="-120"/>
                          <a:ea typeface="標楷體" panose="03000509000000000000" pitchFamily="65" charset="-120"/>
                        </a:rPr>
                        <a:t>建材設備</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CFFCC"/>
                    </a:solidFill>
                  </a:tcPr>
                </a:tc>
                <a:tc>
                  <a:txBody>
                    <a:bodyPr/>
                    <a:lstStyle/>
                    <a:p>
                      <a:pPr algn="l"/>
                      <a:r>
                        <a:rPr lang="zh-TW" altLang="en-US" sz="1600" dirty="0">
                          <a:solidFill>
                            <a:schemeClr val="tx1"/>
                          </a:solidFill>
                          <a:latin typeface="標楷體" panose="03000509000000000000" pitchFamily="65" charset="-120"/>
                          <a:ea typeface="標楷體" panose="03000509000000000000" pitchFamily="65" charset="-120"/>
                        </a:rPr>
                        <a:t>建設公司會依據成本控管並配合採購發包作業由公司主導相關設備品牌或適用材料</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CFFCC"/>
                    </a:solidFill>
                  </a:tcPr>
                </a:tc>
                <a:tc>
                  <a:txBody>
                    <a:bodyPr/>
                    <a:lstStyle/>
                    <a:p>
                      <a:pPr algn="l"/>
                      <a:r>
                        <a:rPr lang="zh-TW" altLang="en-US" sz="1600" dirty="0">
                          <a:solidFill>
                            <a:schemeClr val="tx1"/>
                          </a:solidFill>
                          <a:latin typeface="標楷體" panose="03000509000000000000" pitchFamily="65" charset="-120"/>
                          <a:ea typeface="標楷體" panose="03000509000000000000" pitchFamily="65" charset="-120"/>
                        </a:rPr>
                        <a:t>地主委託營造廠興建時，於發包前可指定相關需求設備材料</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CFFCC"/>
                    </a:solidFill>
                  </a:tcPr>
                </a:tc>
                <a:extLst>
                  <a:ext uri="{0D108BD9-81ED-4DB2-BD59-A6C34878D82A}">
                    <a16:rowId xmlns:a16="http://schemas.microsoft.com/office/drawing/2014/main" val="3828589123"/>
                  </a:ext>
                </a:extLst>
              </a:tr>
              <a:tr h="480053">
                <a:tc>
                  <a:txBody>
                    <a:bodyPr/>
                    <a:lstStyle/>
                    <a:p>
                      <a:pPr algn="ctr"/>
                      <a:r>
                        <a:rPr lang="zh-TW" altLang="en-US" sz="1600" dirty="0">
                          <a:solidFill>
                            <a:schemeClr val="tx1"/>
                          </a:solidFill>
                          <a:latin typeface="標楷體" panose="03000509000000000000" pitchFamily="65" charset="-120"/>
                          <a:ea typeface="標楷體" panose="03000509000000000000" pitchFamily="65" charset="-120"/>
                        </a:rPr>
                        <a:t>施工期間</a:t>
                      </a:r>
                      <a:endParaRPr lang="en-US" altLang="zh-TW" sz="1600" dirty="0">
                        <a:solidFill>
                          <a:schemeClr val="tx1"/>
                        </a:solidFill>
                        <a:latin typeface="標楷體" panose="03000509000000000000" pitchFamily="65" charset="-120"/>
                        <a:ea typeface="標楷體" panose="03000509000000000000" pitchFamily="65" charset="-120"/>
                      </a:endParaRPr>
                    </a:p>
                    <a:p>
                      <a:pPr algn="ctr"/>
                      <a:r>
                        <a:rPr lang="zh-TW" altLang="en-US" sz="1600" dirty="0">
                          <a:solidFill>
                            <a:schemeClr val="tx1"/>
                          </a:solidFill>
                          <a:latin typeface="標楷體" panose="03000509000000000000" pitchFamily="65" charset="-120"/>
                          <a:ea typeface="標楷體" panose="03000509000000000000" pitchFamily="65" charset="-120"/>
                        </a:rPr>
                        <a:t>興建管理</a:t>
                      </a:r>
                      <a:endParaRPr lang="en-US" altLang="zh-TW" sz="1600" dirty="0">
                        <a:solidFill>
                          <a:schemeClr val="tx1"/>
                        </a:solidFill>
                        <a:latin typeface="標楷體" panose="03000509000000000000" pitchFamily="65" charset="-120"/>
                        <a:ea typeface="標楷體" panose="03000509000000000000" pitchFamily="65" charset="-12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99"/>
                    </a:solidFill>
                  </a:tcPr>
                </a:tc>
                <a:tc>
                  <a:txBody>
                    <a:bodyPr/>
                    <a:lstStyle/>
                    <a:p>
                      <a:pPr marL="0" indent="0" algn="l">
                        <a:buFont typeface="Arial" panose="020B0604020202020204" pitchFamily="34" charset="0"/>
                        <a:buNone/>
                      </a:pPr>
                      <a:r>
                        <a:rPr lang="zh-TW" altLang="en-US" sz="1600" dirty="0">
                          <a:solidFill>
                            <a:schemeClr val="tx1"/>
                          </a:solidFill>
                          <a:latin typeface="標楷體" panose="03000509000000000000" pitchFamily="65" charset="-120"/>
                          <a:ea typeface="標楷體" panose="03000509000000000000" pitchFamily="65" charset="-120"/>
                        </a:rPr>
                        <a:t>簽訂合建契約全權委託建設公司辦理相關興建作業，僅能了解使用建材品牌，興建期間由建設公司進行工程施工監督及各項介面整合</a:t>
                      </a:r>
                      <a:endParaRPr lang="en-US" altLang="zh-TW" sz="1600" dirty="0">
                        <a:solidFill>
                          <a:schemeClr val="tx1"/>
                        </a:solidFill>
                        <a:latin typeface="標楷體" panose="03000509000000000000" pitchFamily="65" charset="-120"/>
                        <a:ea typeface="標楷體" panose="03000509000000000000" pitchFamily="65" charset="-12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99"/>
                    </a:solidFill>
                  </a:tcPr>
                </a:tc>
                <a:tc>
                  <a:txBody>
                    <a:bodyPr/>
                    <a:lstStyle/>
                    <a:p>
                      <a:pPr algn="l"/>
                      <a:r>
                        <a:rPr lang="zh-TW" altLang="en-US" sz="1600" dirty="0">
                          <a:solidFill>
                            <a:schemeClr val="tx1"/>
                          </a:solidFill>
                          <a:latin typeface="標楷體" panose="03000509000000000000" pitchFamily="65" charset="-120"/>
                          <a:ea typeface="標楷體" panose="03000509000000000000" pitchFamily="65" charset="-120"/>
                        </a:rPr>
                        <a:t>建議委託統籌管理公司進行營建暨銷售管理。管理公司直接接受地主委託</a:t>
                      </a:r>
                      <a:r>
                        <a:rPr lang="en-US" altLang="zh-TW" sz="1600" dirty="0">
                          <a:solidFill>
                            <a:schemeClr val="tx1"/>
                          </a:solidFill>
                          <a:latin typeface="標楷體" panose="03000509000000000000" pitchFamily="65" charset="-120"/>
                          <a:ea typeface="標楷體" panose="03000509000000000000" pitchFamily="65" charset="-120"/>
                        </a:rPr>
                        <a:t>,</a:t>
                      </a:r>
                      <a:r>
                        <a:rPr lang="zh-TW" altLang="en-US" sz="1600" dirty="0">
                          <a:latin typeface="標楷體" panose="03000509000000000000" pitchFamily="65" charset="-120"/>
                          <a:ea typeface="標楷體" panose="03000509000000000000" pitchFamily="65" charset="-120"/>
                        </a:rPr>
                        <a:t>配合各工程階段需求，提出適當之建議與回應對策，以確保進度如期、品質如式、造價如度、安全無虞為目標。</a:t>
                      </a:r>
                    </a:p>
                    <a:p>
                      <a:pPr algn="l"/>
                      <a:endParaRPr lang="en-US" altLang="zh-TW" sz="1600" dirty="0">
                        <a:solidFill>
                          <a:schemeClr val="tx1"/>
                        </a:solidFill>
                        <a:latin typeface="標楷體" panose="03000509000000000000" pitchFamily="65" charset="-120"/>
                        <a:ea typeface="標楷體" panose="03000509000000000000" pitchFamily="65" charset="-12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99"/>
                    </a:solidFill>
                  </a:tcPr>
                </a:tc>
                <a:extLst>
                  <a:ext uri="{0D108BD9-81ED-4DB2-BD59-A6C34878D82A}">
                    <a16:rowId xmlns:a16="http://schemas.microsoft.com/office/drawing/2014/main" val="3665581273"/>
                  </a:ext>
                </a:extLst>
              </a:tr>
            </a:tbl>
          </a:graphicData>
        </a:graphic>
      </p:graphicFrame>
    </p:spTree>
    <p:extLst>
      <p:ext uri="{BB962C8B-B14F-4D97-AF65-F5344CB8AC3E}">
        <p14:creationId xmlns:p14="http://schemas.microsoft.com/office/powerpoint/2010/main" val="155084135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投影片編號版面配置區 3">
            <a:extLst>
              <a:ext uri="{FF2B5EF4-FFF2-40B4-BE49-F238E27FC236}">
                <a16:creationId xmlns:a16="http://schemas.microsoft.com/office/drawing/2014/main" id="{867FD3C6-DE9E-491A-B91B-1670FC5A9829}"/>
              </a:ext>
            </a:extLst>
          </p:cNvPr>
          <p:cNvSpPr>
            <a:spLocks noGrp="1"/>
          </p:cNvSpPr>
          <p:nvPr>
            <p:ph type="sldNum" sz="quarter" idx="10"/>
          </p:nvPr>
        </p:nvSpPr>
        <p:spPr/>
        <p:txBody>
          <a:bodyPr/>
          <a:lstStyle/>
          <a:p>
            <a:pPr>
              <a:defRPr/>
            </a:pPr>
            <a:fld id="{D2D62C85-D5E2-4438-A74C-B1BA8EE9BDB1}" type="slidenum">
              <a:rPr lang="zh-TW" altLang="en-US" smtClean="0"/>
              <a:pPr>
                <a:defRPr/>
              </a:pPr>
              <a:t>31</a:t>
            </a:fld>
            <a:endParaRPr lang="en-US" altLang="zh-TW"/>
          </a:p>
        </p:txBody>
      </p:sp>
      <p:sp>
        <p:nvSpPr>
          <p:cNvPr id="5" name="日期版面配置區 4">
            <a:extLst>
              <a:ext uri="{FF2B5EF4-FFF2-40B4-BE49-F238E27FC236}">
                <a16:creationId xmlns:a16="http://schemas.microsoft.com/office/drawing/2014/main" id="{25D8FFFF-F941-4ABA-B4F7-9A1FABC89FD7}"/>
              </a:ext>
            </a:extLst>
          </p:cNvPr>
          <p:cNvSpPr>
            <a:spLocks noGrp="1"/>
          </p:cNvSpPr>
          <p:nvPr>
            <p:ph type="dt" sz="half" idx="11"/>
          </p:nvPr>
        </p:nvSpPr>
        <p:spPr/>
        <p:txBody>
          <a:bodyPr/>
          <a:lstStyle/>
          <a:p>
            <a:pPr>
              <a:defRPr/>
            </a:pPr>
            <a:fld id="{5BA13073-C5BE-4305-8964-A8325E4AB355}" type="datetime1">
              <a:rPr lang="zh-TW" altLang="en-US" smtClean="0"/>
              <a:pPr>
                <a:defRPr/>
              </a:pPr>
              <a:t>2019/5/17</a:t>
            </a:fld>
            <a:endParaRPr lang="en-US" altLang="zh-TW"/>
          </a:p>
        </p:txBody>
      </p:sp>
      <p:graphicFrame>
        <p:nvGraphicFramePr>
          <p:cNvPr id="6" name="表格 5">
            <a:extLst>
              <a:ext uri="{FF2B5EF4-FFF2-40B4-BE49-F238E27FC236}">
                <a16:creationId xmlns:a16="http://schemas.microsoft.com/office/drawing/2014/main" id="{4B5AABD5-8870-4572-97B1-B4D9BD30D9D6}"/>
              </a:ext>
            </a:extLst>
          </p:cNvPr>
          <p:cNvGraphicFramePr>
            <a:graphicFrameLocks noGrp="1"/>
          </p:cNvGraphicFramePr>
          <p:nvPr>
            <p:extLst>
              <p:ext uri="{D42A27DB-BD31-4B8C-83A1-F6EECF244321}">
                <p14:modId xmlns:p14="http://schemas.microsoft.com/office/powerpoint/2010/main" val="1201955350"/>
              </p:ext>
            </p:extLst>
          </p:nvPr>
        </p:nvGraphicFramePr>
        <p:xfrm>
          <a:off x="452500" y="908720"/>
          <a:ext cx="9001000" cy="5875013"/>
        </p:xfrm>
        <a:graphic>
          <a:graphicData uri="http://schemas.openxmlformats.org/drawingml/2006/table">
            <a:tbl>
              <a:tblPr firstRow="1" bandRow="1">
                <a:tableStyleId>{5C22544A-7EE6-4342-B048-85BDC9FD1C3A}</a:tableStyleId>
              </a:tblPr>
              <a:tblGrid>
                <a:gridCol w="1512168">
                  <a:extLst>
                    <a:ext uri="{9D8B030D-6E8A-4147-A177-3AD203B41FA5}">
                      <a16:colId xmlns:a16="http://schemas.microsoft.com/office/drawing/2014/main" val="2228764197"/>
                    </a:ext>
                  </a:extLst>
                </a:gridCol>
                <a:gridCol w="3672408">
                  <a:extLst>
                    <a:ext uri="{9D8B030D-6E8A-4147-A177-3AD203B41FA5}">
                      <a16:colId xmlns:a16="http://schemas.microsoft.com/office/drawing/2014/main" val="1666883482"/>
                    </a:ext>
                  </a:extLst>
                </a:gridCol>
                <a:gridCol w="3816424">
                  <a:extLst>
                    <a:ext uri="{9D8B030D-6E8A-4147-A177-3AD203B41FA5}">
                      <a16:colId xmlns:a16="http://schemas.microsoft.com/office/drawing/2014/main" val="104781547"/>
                    </a:ext>
                  </a:extLst>
                </a:gridCol>
              </a:tblGrid>
              <a:tr h="480053">
                <a:tc>
                  <a:txBody>
                    <a:bodyPr/>
                    <a:lstStyle/>
                    <a:p>
                      <a:pPr algn="ctr"/>
                      <a:endParaRPr lang="zh-TW" altLang="en-US" sz="1600" dirty="0">
                        <a:solidFill>
                          <a:schemeClr val="tx1"/>
                        </a:solidFill>
                        <a:latin typeface="標楷體" panose="03000509000000000000" pitchFamily="65" charset="-120"/>
                        <a:ea typeface="標楷體" panose="03000509000000000000" pitchFamily="65" charset="-12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zh-TW" altLang="en-US" sz="1600" dirty="0">
                          <a:solidFill>
                            <a:schemeClr val="tx1"/>
                          </a:solidFill>
                          <a:latin typeface="標楷體" panose="03000509000000000000" pitchFamily="65" charset="-120"/>
                          <a:ea typeface="標楷體" panose="03000509000000000000" pitchFamily="65" charset="-120"/>
                        </a:rPr>
                        <a:t>合建</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zh-TW" altLang="en-US" sz="1600" dirty="0">
                          <a:solidFill>
                            <a:schemeClr val="tx1"/>
                          </a:solidFill>
                          <a:latin typeface="標楷體" panose="03000509000000000000" pitchFamily="65" charset="-120"/>
                          <a:ea typeface="標楷體" panose="03000509000000000000" pitchFamily="65" charset="-120"/>
                        </a:rPr>
                        <a:t>自地自建</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val="3060144743"/>
                  </a:ext>
                </a:extLst>
              </a:tr>
              <a:tr h="480053">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zh-TW" altLang="en-US" sz="1600" dirty="0">
                          <a:solidFill>
                            <a:schemeClr val="tx1"/>
                          </a:solidFill>
                          <a:latin typeface="標楷體" panose="03000509000000000000" pitchFamily="65" charset="-120"/>
                          <a:ea typeface="標楷體" panose="03000509000000000000" pitchFamily="65" charset="-120"/>
                        </a:rPr>
                        <a:t>前期規劃費用</a:t>
                      </a:r>
                      <a:endParaRPr lang="en-US" altLang="zh-TW" sz="1600" dirty="0">
                        <a:solidFill>
                          <a:schemeClr val="tx1"/>
                        </a:solidFill>
                        <a:latin typeface="標楷體" panose="03000509000000000000" pitchFamily="65" charset="-120"/>
                        <a:ea typeface="標楷體" panose="03000509000000000000" pitchFamily="65" charset="-12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zh-TW" altLang="en-US" sz="1600" dirty="0">
                          <a:solidFill>
                            <a:schemeClr val="tx1"/>
                          </a:solidFill>
                          <a:latin typeface="標楷體" panose="03000509000000000000" pitchFamily="65" charset="-120"/>
                          <a:ea typeface="標楷體" panose="03000509000000000000" pitchFamily="65" charset="-120"/>
                        </a:rPr>
                        <a:t>興建資金</a:t>
                      </a:r>
                      <a:endParaRPr lang="en-US" altLang="zh-TW" sz="1600" dirty="0">
                        <a:solidFill>
                          <a:schemeClr val="tx1"/>
                        </a:solidFill>
                        <a:latin typeface="標楷體" panose="03000509000000000000" pitchFamily="65" charset="-120"/>
                        <a:ea typeface="標楷體" panose="03000509000000000000" pitchFamily="65" charset="-12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99"/>
                    </a:solidFill>
                  </a:tcPr>
                </a:tc>
                <a:tc>
                  <a:txBody>
                    <a:bodyPr/>
                    <a:lstStyle/>
                    <a:p>
                      <a:pPr algn="l"/>
                      <a:r>
                        <a:rPr lang="zh-TW" altLang="en-US" sz="1600" dirty="0">
                          <a:solidFill>
                            <a:schemeClr val="tx1"/>
                          </a:solidFill>
                          <a:latin typeface="標楷體" panose="03000509000000000000" pitchFamily="65" charset="-120"/>
                          <a:ea typeface="標楷體" panose="03000509000000000000" pitchFamily="65" charset="-120"/>
                        </a:rPr>
                        <a:t>地主與建設公司合建依合建契約約定；一般合建案相關的興建資金均由建設公司支付，所有融資申辦、金融機構連絡等等亦由建設公司辦理。　</a:t>
                      </a:r>
                      <a:endParaRPr lang="en-US" altLang="zh-TW" sz="1600" dirty="0">
                        <a:solidFill>
                          <a:schemeClr val="tx1"/>
                        </a:solidFill>
                        <a:latin typeface="標楷體" panose="03000509000000000000" pitchFamily="65" charset="-120"/>
                        <a:ea typeface="標楷體" panose="03000509000000000000" pitchFamily="65" charset="-12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99"/>
                    </a:solidFill>
                  </a:tcPr>
                </a:tc>
                <a:tc>
                  <a:txBody>
                    <a:bodyPr/>
                    <a:lstStyle/>
                    <a:p>
                      <a:pPr algn="l"/>
                      <a:r>
                        <a:rPr lang="zh-TW" altLang="en-US" sz="1600" dirty="0">
                          <a:solidFill>
                            <a:schemeClr val="tx1"/>
                          </a:solidFill>
                          <a:latin typeface="標楷體" panose="03000509000000000000" pitchFamily="65" charset="-120"/>
                          <a:ea typeface="標楷體" panose="03000509000000000000" pitchFamily="65" charset="-120"/>
                        </a:rPr>
                        <a:t>前期規劃費用將由地主自行出資負擔。</a:t>
                      </a:r>
                      <a:endParaRPr lang="en-US" altLang="zh-TW" sz="1600" dirty="0">
                        <a:solidFill>
                          <a:schemeClr val="tx1"/>
                        </a:solidFill>
                        <a:latin typeface="標楷體" panose="03000509000000000000" pitchFamily="65" charset="-120"/>
                        <a:ea typeface="標楷體" panose="03000509000000000000" pitchFamily="65" charset="-120"/>
                      </a:endParaRPr>
                    </a:p>
                    <a:p>
                      <a:pPr algn="l"/>
                      <a:r>
                        <a:rPr lang="zh-TW" altLang="en-US" sz="1600" dirty="0">
                          <a:solidFill>
                            <a:schemeClr val="tx1"/>
                          </a:solidFill>
                          <a:latin typeface="標楷體" panose="03000509000000000000" pitchFamily="65" charset="-120"/>
                          <a:ea typeface="標楷體" panose="03000509000000000000" pitchFamily="65" charset="-120"/>
                        </a:rPr>
                        <a:t>興建資金由地主提供土地設定，配合金融機構申辦融資；後續融資撥付將配合金融機構規定辦理。</a:t>
                      </a:r>
                      <a:endParaRPr lang="en-US" altLang="zh-TW" sz="1600" dirty="0">
                        <a:solidFill>
                          <a:schemeClr val="tx1"/>
                        </a:solidFill>
                        <a:latin typeface="標楷體" panose="03000509000000000000" pitchFamily="65" charset="-120"/>
                        <a:ea typeface="標楷體" panose="03000509000000000000" pitchFamily="65" charset="-120"/>
                      </a:endParaRPr>
                    </a:p>
                    <a:p>
                      <a:pPr algn="l"/>
                      <a:r>
                        <a:rPr lang="zh-TW" altLang="zh-TW" sz="1600" dirty="0">
                          <a:solidFill>
                            <a:srgbClr val="C00000"/>
                          </a:solidFill>
                          <a:latin typeface="標楷體" panose="03000509000000000000" pitchFamily="65" charset="-120"/>
                          <a:ea typeface="標楷體" panose="03000509000000000000" pitchFamily="65" charset="-120"/>
                        </a:rPr>
                        <a:t>※</a:t>
                      </a:r>
                      <a:r>
                        <a:rPr lang="zh-TW" altLang="en-US" sz="1600" dirty="0">
                          <a:solidFill>
                            <a:srgbClr val="C00000"/>
                          </a:solidFill>
                          <a:latin typeface="標楷體" panose="03000509000000000000" pitchFamily="65" charset="-120"/>
                          <a:ea typeface="標楷體" panose="03000509000000000000" pitchFamily="65" charset="-120"/>
                        </a:rPr>
                        <a:t>本公司可協助地主於確認整體合作架構後，洽辦適合之金融機構協助全案融資作業並且在不違反金融機構規定，為本專案量身規劃適合之融資模式。</a:t>
                      </a:r>
                      <a:endParaRPr lang="en-US" altLang="zh-TW" sz="1600" dirty="0">
                        <a:solidFill>
                          <a:srgbClr val="C00000"/>
                        </a:solidFill>
                        <a:latin typeface="標楷體" panose="03000509000000000000" pitchFamily="65" charset="-120"/>
                        <a:ea typeface="標楷體" panose="03000509000000000000" pitchFamily="65" charset="-120"/>
                      </a:endParaRPr>
                    </a:p>
                    <a:p>
                      <a:pPr algn="l"/>
                      <a:r>
                        <a:rPr lang="zh-TW" altLang="zh-TW" sz="1600" dirty="0">
                          <a:solidFill>
                            <a:srgbClr val="C00000"/>
                          </a:solidFill>
                          <a:latin typeface="標楷體" panose="03000509000000000000" pitchFamily="65" charset="-120"/>
                          <a:ea typeface="標楷體" panose="03000509000000000000" pitchFamily="65" charset="-120"/>
                        </a:rPr>
                        <a:t>※</a:t>
                      </a:r>
                      <a:r>
                        <a:rPr lang="zh-TW" altLang="en-US" sz="1600" dirty="0">
                          <a:solidFill>
                            <a:srgbClr val="C00000"/>
                          </a:solidFill>
                          <a:latin typeface="標楷體" panose="03000509000000000000" pitchFamily="65" charset="-120"/>
                          <a:ea typeface="標楷體" panose="03000509000000000000" pitchFamily="65" charset="-120"/>
                        </a:rPr>
                        <a:t>整體融資撥付會視本專案最終與各團隊之合作模式規劃最適宜的撥付作業，已確保本專案興建執行期間順利。</a:t>
                      </a:r>
                      <a:endParaRPr lang="en-US" altLang="zh-TW" sz="1600" dirty="0">
                        <a:solidFill>
                          <a:srgbClr val="C00000"/>
                        </a:solidFill>
                        <a:latin typeface="標楷體" panose="03000509000000000000" pitchFamily="65" charset="-120"/>
                        <a:ea typeface="標楷體" panose="03000509000000000000" pitchFamily="65" charset="-12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99"/>
                    </a:solidFill>
                  </a:tcPr>
                </a:tc>
                <a:extLst>
                  <a:ext uri="{0D108BD9-81ED-4DB2-BD59-A6C34878D82A}">
                    <a16:rowId xmlns:a16="http://schemas.microsoft.com/office/drawing/2014/main" val="1955390789"/>
                  </a:ext>
                </a:extLst>
              </a:tr>
              <a:tr h="480053">
                <a:tc>
                  <a:txBody>
                    <a:bodyPr/>
                    <a:lstStyle/>
                    <a:p>
                      <a:pPr algn="ctr"/>
                      <a:r>
                        <a:rPr lang="zh-TW" altLang="en-US" sz="1600" dirty="0">
                          <a:solidFill>
                            <a:schemeClr val="tx1"/>
                          </a:solidFill>
                          <a:latin typeface="標楷體" panose="03000509000000000000" pitchFamily="65" charset="-120"/>
                          <a:ea typeface="標楷體" panose="03000509000000000000" pitchFamily="65" charset="-120"/>
                        </a:rPr>
                        <a:t>其他差異</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CFFCC"/>
                    </a:solidFill>
                  </a:tcPr>
                </a:tc>
                <a:tc>
                  <a:txBody>
                    <a:bodyPr/>
                    <a:lstStyle/>
                    <a:p>
                      <a:pPr marL="177800" indent="-177800" algn="l">
                        <a:buFont typeface="Arial" panose="020B0604020202020204" pitchFamily="34" charset="0"/>
                        <a:buChar char="•"/>
                      </a:pPr>
                      <a:r>
                        <a:rPr lang="zh-TW" altLang="en-US" sz="1600" dirty="0">
                          <a:solidFill>
                            <a:schemeClr val="tx1"/>
                          </a:solidFill>
                          <a:latin typeface="標楷體" panose="03000509000000000000" pitchFamily="65" charset="-120"/>
                          <a:ea typeface="標楷體" panose="03000509000000000000" pitchFamily="65" charset="-120"/>
                        </a:rPr>
                        <a:t>合建之分配由建設公司與地主私下協議分配內容。</a:t>
                      </a:r>
                      <a:endParaRPr lang="en-US" altLang="zh-TW" sz="1600" dirty="0">
                        <a:solidFill>
                          <a:schemeClr val="tx1"/>
                        </a:solidFill>
                        <a:latin typeface="標楷體" panose="03000509000000000000" pitchFamily="65" charset="-120"/>
                        <a:ea typeface="標楷體" panose="03000509000000000000" pitchFamily="65" charset="-120"/>
                      </a:endParaRPr>
                    </a:p>
                    <a:p>
                      <a:pPr marL="177800" indent="-177800" algn="l">
                        <a:buFont typeface="Arial" panose="020B0604020202020204" pitchFamily="34" charset="0"/>
                        <a:buChar char="•"/>
                      </a:pPr>
                      <a:r>
                        <a:rPr lang="zh-TW" altLang="en-US" sz="1600" dirty="0">
                          <a:solidFill>
                            <a:schemeClr val="tx1"/>
                          </a:solidFill>
                          <a:latin typeface="標楷體" panose="03000509000000000000" pitchFamily="65" charset="-120"/>
                          <a:ea typeface="標楷體" panose="03000509000000000000" pitchFamily="65" charset="-120"/>
                        </a:rPr>
                        <a:t>合建協議中建設公司會提供補貼項目予地主。</a:t>
                      </a:r>
                      <a:endParaRPr lang="en-US" altLang="zh-TW" sz="1600" dirty="0">
                        <a:solidFill>
                          <a:schemeClr val="tx1"/>
                        </a:solidFill>
                        <a:latin typeface="標楷體" panose="03000509000000000000" pitchFamily="65" charset="-120"/>
                        <a:ea typeface="標楷體" panose="03000509000000000000" pitchFamily="65" charset="-120"/>
                      </a:endParaRPr>
                    </a:p>
                    <a:p>
                      <a:pPr marL="177800" indent="-177800" algn="l">
                        <a:buFont typeface="Arial" panose="020B0604020202020204" pitchFamily="34" charset="0"/>
                        <a:buChar char="•"/>
                      </a:pPr>
                      <a:r>
                        <a:rPr lang="zh-TW" altLang="en-US" sz="1600" dirty="0">
                          <a:solidFill>
                            <a:schemeClr val="tx1"/>
                          </a:solidFill>
                          <a:latin typeface="標楷體" panose="03000509000000000000" pitchFamily="65" charset="-120"/>
                          <a:ea typeface="標楷體" panose="03000509000000000000" pitchFamily="65" charset="-120"/>
                        </a:rPr>
                        <a:t>合建協議中於後續興建執行上由建設公司掌握主導權。</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CFFCC"/>
                    </a:solidFill>
                  </a:tcPr>
                </a:tc>
                <a:tc>
                  <a:txBody>
                    <a:bodyPr/>
                    <a:lstStyle/>
                    <a:p>
                      <a:pPr marL="177800" indent="-177800" algn="l">
                        <a:buFont typeface="Arial" panose="020B0604020202020204" pitchFamily="34" charset="0"/>
                        <a:buChar char="•"/>
                      </a:pPr>
                      <a:r>
                        <a:rPr lang="zh-TW" altLang="en-US" sz="1600" dirty="0">
                          <a:solidFill>
                            <a:schemeClr val="tx1"/>
                          </a:solidFill>
                          <a:latin typeface="標楷體" panose="03000509000000000000" pitchFamily="65" charset="-120"/>
                          <a:ea typeface="標楷體" panose="03000509000000000000" pitchFamily="65" charset="-120"/>
                        </a:rPr>
                        <a:t>一般自建案地主間之分配大多由地主間互相協議。</a:t>
                      </a:r>
                      <a:endParaRPr lang="en-US" altLang="zh-TW" sz="1600" dirty="0">
                        <a:solidFill>
                          <a:schemeClr val="tx1"/>
                        </a:solidFill>
                        <a:latin typeface="標楷體" panose="03000509000000000000" pitchFamily="65" charset="-120"/>
                        <a:ea typeface="標楷體" panose="03000509000000000000" pitchFamily="65" charset="-120"/>
                      </a:endParaRPr>
                    </a:p>
                    <a:p>
                      <a:pPr marL="177800" indent="-177800" algn="l">
                        <a:buFont typeface="Arial" panose="020B0604020202020204" pitchFamily="34" charset="0"/>
                        <a:buChar char="•"/>
                      </a:pPr>
                      <a:r>
                        <a:rPr lang="zh-TW" altLang="en-US" sz="1600" dirty="0">
                          <a:solidFill>
                            <a:schemeClr val="tx1"/>
                          </a:solidFill>
                          <a:latin typeface="標楷體" panose="03000509000000000000" pitchFamily="65" charset="-120"/>
                          <a:ea typeface="標楷體" panose="03000509000000000000" pitchFamily="65" charset="-120"/>
                        </a:rPr>
                        <a:t>一般自建案較無補貼款之規劃。</a:t>
                      </a:r>
                      <a:endParaRPr lang="en-US" altLang="zh-TW" sz="1600" dirty="0">
                        <a:solidFill>
                          <a:schemeClr val="tx1"/>
                        </a:solidFill>
                        <a:latin typeface="標楷體" panose="03000509000000000000" pitchFamily="65" charset="-120"/>
                        <a:ea typeface="標楷體" panose="03000509000000000000" pitchFamily="65" charset="-120"/>
                      </a:endParaRPr>
                    </a:p>
                    <a:p>
                      <a:pPr marL="177800" indent="-177800" algn="l">
                        <a:buFont typeface="Arial" panose="020B0604020202020204" pitchFamily="34" charset="0"/>
                        <a:buChar char="•"/>
                      </a:pPr>
                      <a:r>
                        <a:rPr lang="zh-TW" altLang="en-US" sz="1600" dirty="0">
                          <a:solidFill>
                            <a:schemeClr val="tx1"/>
                          </a:solidFill>
                          <a:latin typeface="標楷體" panose="03000509000000000000" pitchFamily="65" charset="-120"/>
                          <a:ea typeface="標楷體" panose="03000509000000000000" pitchFamily="65" charset="-120"/>
                        </a:rPr>
                        <a:t>一般自建案於興建執行上需要有經驗統籌規劃團隊，協調所有作業面。</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CFFCC"/>
                    </a:solidFill>
                  </a:tcPr>
                </a:tc>
                <a:extLst>
                  <a:ext uri="{0D108BD9-81ED-4DB2-BD59-A6C34878D82A}">
                    <a16:rowId xmlns:a16="http://schemas.microsoft.com/office/drawing/2014/main" val="1775343462"/>
                  </a:ext>
                </a:extLst>
              </a:tr>
              <a:tr h="480053">
                <a:tc>
                  <a:txBody>
                    <a:bodyPr/>
                    <a:lstStyle/>
                    <a:p>
                      <a:pPr algn="ctr"/>
                      <a:r>
                        <a:rPr lang="zh-TW" altLang="en-US" sz="1600" dirty="0">
                          <a:solidFill>
                            <a:schemeClr val="tx1"/>
                          </a:solidFill>
                          <a:latin typeface="標楷體" panose="03000509000000000000" pitchFamily="65" charset="-120"/>
                          <a:ea typeface="標楷體" panose="03000509000000000000" pitchFamily="65" charset="-120"/>
                        </a:rPr>
                        <a:t>支付費用</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99"/>
                    </a:solidFill>
                  </a:tcPr>
                </a:tc>
                <a:tc>
                  <a:txBody>
                    <a:bodyPr/>
                    <a:lstStyle/>
                    <a:p>
                      <a:pPr algn="l"/>
                      <a:r>
                        <a:rPr lang="zh-TW" altLang="en-US" sz="1600" dirty="0">
                          <a:solidFill>
                            <a:schemeClr val="tx1"/>
                          </a:solidFill>
                          <a:latin typeface="標楷體" panose="03000509000000000000" pitchFamily="65" charset="-120"/>
                          <a:ea typeface="標楷體" panose="03000509000000000000" pitchFamily="65" charset="-120"/>
                        </a:rPr>
                        <a:t>依據地主與建設公司約定為主，大部分合建案前期開發、興建工程費用先由建設公司出資</a:t>
                      </a:r>
                      <a:r>
                        <a:rPr lang="en-US" altLang="zh-TW" sz="1600" dirty="0">
                          <a:solidFill>
                            <a:schemeClr val="tx1"/>
                          </a:solidFill>
                          <a:latin typeface="標楷體" panose="03000509000000000000" pitchFamily="65" charset="-120"/>
                          <a:ea typeface="標楷體" panose="03000509000000000000" pitchFamily="65" charset="-120"/>
                        </a:rPr>
                        <a:t>,</a:t>
                      </a:r>
                      <a:r>
                        <a:rPr lang="zh-TW" altLang="en-US" sz="1600" dirty="0">
                          <a:solidFill>
                            <a:schemeClr val="tx1"/>
                          </a:solidFill>
                          <a:latin typeface="標楷體" panose="03000509000000000000" pitchFamily="65" charset="-120"/>
                          <a:ea typeface="標楷體" panose="03000509000000000000" pitchFamily="65" charset="-120"/>
                        </a:rPr>
                        <a:t>更新後部份房地需抵付建設公司。</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99"/>
                    </a:solidFill>
                  </a:tcPr>
                </a:tc>
                <a:tc>
                  <a:txBody>
                    <a:bodyPr/>
                    <a:lstStyle/>
                    <a:p>
                      <a:pPr algn="l"/>
                      <a:r>
                        <a:rPr lang="zh-TW" altLang="en-US" sz="1600" dirty="0">
                          <a:solidFill>
                            <a:schemeClr val="tx1"/>
                          </a:solidFill>
                          <a:latin typeface="標楷體" panose="03000509000000000000" pitchFamily="65" charset="-120"/>
                          <a:ea typeface="標楷體" panose="03000509000000000000" pitchFamily="65" charset="-120"/>
                        </a:rPr>
                        <a:t>開發前期、興建工程所有費用均由地主自行支付，更新後建物為所有住戶所有。</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99"/>
                    </a:solidFill>
                  </a:tcPr>
                </a:tc>
                <a:extLst>
                  <a:ext uri="{0D108BD9-81ED-4DB2-BD59-A6C34878D82A}">
                    <a16:rowId xmlns:a16="http://schemas.microsoft.com/office/drawing/2014/main" val="1381172400"/>
                  </a:ext>
                </a:extLst>
              </a:tr>
            </a:tbl>
          </a:graphicData>
        </a:graphic>
      </p:graphicFrame>
    </p:spTree>
    <p:extLst>
      <p:ext uri="{BB962C8B-B14F-4D97-AF65-F5344CB8AC3E}">
        <p14:creationId xmlns:p14="http://schemas.microsoft.com/office/powerpoint/2010/main" val="252117227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投影片編號版面配置區 3"/>
          <p:cNvSpPr>
            <a:spLocks noGrp="1"/>
          </p:cNvSpPr>
          <p:nvPr>
            <p:ph type="sldNum" sz="quarter" idx="10"/>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a:solidFill>
                  <a:schemeClr val="tx1"/>
                </a:solidFill>
                <a:latin typeface="Arial" charset="0"/>
                <a:ea typeface="新細明體" pitchFamily="18" charset="-120"/>
              </a:defRPr>
            </a:lvl1pPr>
            <a:lvl2pPr marL="742950" indent="-285750" eaLnBrk="0" hangingPunct="0">
              <a:defRPr kumimoji="1">
                <a:solidFill>
                  <a:schemeClr val="tx1"/>
                </a:solidFill>
                <a:latin typeface="Arial" charset="0"/>
                <a:ea typeface="新細明體" pitchFamily="18" charset="-120"/>
              </a:defRPr>
            </a:lvl2pPr>
            <a:lvl3pPr marL="1143000" indent="-228600" eaLnBrk="0" hangingPunct="0">
              <a:defRPr kumimoji="1">
                <a:solidFill>
                  <a:schemeClr val="tx1"/>
                </a:solidFill>
                <a:latin typeface="Arial" charset="0"/>
                <a:ea typeface="新細明體" pitchFamily="18" charset="-120"/>
              </a:defRPr>
            </a:lvl3pPr>
            <a:lvl4pPr marL="1600200" indent="-228600" eaLnBrk="0" hangingPunct="0">
              <a:defRPr kumimoji="1">
                <a:solidFill>
                  <a:schemeClr val="tx1"/>
                </a:solidFill>
                <a:latin typeface="Arial" charset="0"/>
                <a:ea typeface="新細明體" pitchFamily="18" charset="-120"/>
              </a:defRPr>
            </a:lvl4pPr>
            <a:lvl5pPr marL="2057400" indent="-228600" eaLnBrk="0" hangingPunct="0">
              <a:defRPr kumimoji="1">
                <a:solidFill>
                  <a:schemeClr val="tx1"/>
                </a:solidFill>
                <a:latin typeface="Arial" charset="0"/>
                <a:ea typeface="新細明體" pitchFamily="18" charset="-120"/>
              </a:defRPr>
            </a:lvl5pPr>
            <a:lvl6pPr marL="2514600" indent="-228600" eaLnBrk="0" fontAlgn="base" hangingPunct="0">
              <a:spcBef>
                <a:spcPct val="0"/>
              </a:spcBef>
              <a:spcAft>
                <a:spcPct val="0"/>
              </a:spcAft>
              <a:defRPr kumimoji="1">
                <a:solidFill>
                  <a:schemeClr val="tx1"/>
                </a:solidFill>
                <a:latin typeface="Arial" charset="0"/>
                <a:ea typeface="新細明體" pitchFamily="18" charset="-120"/>
              </a:defRPr>
            </a:lvl6pPr>
            <a:lvl7pPr marL="2971800" indent="-228600" eaLnBrk="0" fontAlgn="base" hangingPunct="0">
              <a:spcBef>
                <a:spcPct val="0"/>
              </a:spcBef>
              <a:spcAft>
                <a:spcPct val="0"/>
              </a:spcAft>
              <a:defRPr kumimoji="1">
                <a:solidFill>
                  <a:schemeClr val="tx1"/>
                </a:solidFill>
                <a:latin typeface="Arial" charset="0"/>
                <a:ea typeface="新細明體" pitchFamily="18" charset="-120"/>
              </a:defRPr>
            </a:lvl7pPr>
            <a:lvl8pPr marL="3429000" indent="-228600" eaLnBrk="0" fontAlgn="base" hangingPunct="0">
              <a:spcBef>
                <a:spcPct val="0"/>
              </a:spcBef>
              <a:spcAft>
                <a:spcPct val="0"/>
              </a:spcAft>
              <a:defRPr kumimoji="1">
                <a:solidFill>
                  <a:schemeClr val="tx1"/>
                </a:solidFill>
                <a:latin typeface="Arial" charset="0"/>
                <a:ea typeface="新細明體" pitchFamily="18" charset="-120"/>
              </a:defRPr>
            </a:lvl8pPr>
            <a:lvl9pPr marL="3886200" indent="-228600" eaLnBrk="0" fontAlgn="base" hangingPunct="0">
              <a:spcBef>
                <a:spcPct val="0"/>
              </a:spcBef>
              <a:spcAft>
                <a:spcPct val="0"/>
              </a:spcAft>
              <a:defRPr kumimoji="1">
                <a:solidFill>
                  <a:schemeClr val="tx1"/>
                </a:solidFill>
                <a:latin typeface="Arial" charset="0"/>
                <a:ea typeface="新細明體" pitchFamily="18" charset="-120"/>
              </a:defRPr>
            </a:lvl9pPr>
          </a:lstStyle>
          <a:p>
            <a:fld id="{54572F57-4A3F-43C4-AE3B-9528F0B31895}" type="slidenum">
              <a:rPr lang="zh-TW" altLang="en-US" smtClean="0"/>
              <a:pPr/>
              <a:t>32</a:t>
            </a:fld>
            <a:endParaRPr lang="en-US" altLang="zh-TW"/>
          </a:p>
        </p:txBody>
      </p:sp>
      <p:sp>
        <p:nvSpPr>
          <p:cNvPr id="19459" name="日期版面配置區 4"/>
          <p:cNvSpPr>
            <a:spLocks noGrp="1"/>
          </p:cNvSpPr>
          <p:nvPr>
            <p:ph type="dt"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a:solidFill>
                  <a:schemeClr val="tx1"/>
                </a:solidFill>
                <a:latin typeface="Arial" charset="0"/>
                <a:ea typeface="新細明體" pitchFamily="18" charset="-120"/>
              </a:defRPr>
            </a:lvl1pPr>
            <a:lvl2pPr marL="742950" indent="-285750" eaLnBrk="0" hangingPunct="0">
              <a:defRPr kumimoji="1">
                <a:solidFill>
                  <a:schemeClr val="tx1"/>
                </a:solidFill>
                <a:latin typeface="Arial" charset="0"/>
                <a:ea typeface="新細明體" pitchFamily="18" charset="-120"/>
              </a:defRPr>
            </a:lvl2pPr>
            <a:lvl3pPr marL="1143000" indent="-228600" eaLnBrk="0" hangingPunct="0">
              <a:defRPr kumimoji="1">
                <a:solidFill>
                  <a:schemeClr val="tx1"/>
                </a:solidFill>
                <a:latin typeface="Arial" charset="0"/>
                <a:ea typeface="新細明體" pitchFamily="18" charset="-120"/>
              </a:defRPr>
            </a:lvl3pPr>
            <a:lvl4pPr marL="1600200" indent="-228600" eaLnBrk="0" hangingPunct="0">
              <a:defRPr kumimoji="1">
                <a:solidFill>
                  <a:schemeClr val="tx1"/>
                </a:solidFill>
                <a:latin typeface="Arial" charset="0"/>
                <a:ea typeface="新細明體" pitchFamily="18" charset="-120"/>
              </a:defRPr>
            </a:lvl4pPr>
            <a:lvl5pPr marL="2057400" indent="-228600" eaLnBrk="0" hangingPunct="0">
              <a:defRPr kumimoji="1">
                <a:solidFill>
                  <a:schemeClr val="tx1"/>
                </a:solidFill>
                <a:latin typeface="Arial" charset="0"/>
                <a:ea typeface="新細明體" pitchFamily="18" charset="-120"/>
              </a:defRPr>
            </a:lvl5pPr>
            <a:lvl6pPr marL="2514600" indent="-228600" eaLnBrk="0" fontAlgn="base" hangingPunct="0">
              <a:spcBef>
                <a:spcPct val="0"/>
              </a:spcBef>
              <a:spcAft>
                <a:spcPct val="0"/>
              </a:spcAft>
              <a:defRPr kumimoji="1">
                <a:solidFill>
                  <a:schemeClr val="tx1"/>
                </a:solidFill>
                <a:latin typeface="Arial" charset="0"/>
                <a:ea typeface="新細明體" pitchFamily="18" charset="-120"/>
              </a:defRPr>
            </a:lvl6pPr>
            <a:lvl7pPr marL="2971800" indent="-228600" eaLnBrk="0" fontAlgn="base" hangingPunct="0">
              <a:spcBef>
                <a:spcPct val="0"/>
              </a:spcBef>
              <a:spcAft>
                <a:spcPct val="0"/>
              </a:spcAft>
              <a:defRPr kumimoji="1">
                <a:solidFill>
                  <a:schemeClr val="tx1"/>
                </a:solidFill>
                <a:latin typeface="Arial" charset="0"/>
                <a:ea typeface="新細明體" pitchFamily="18" charset="-120"/>
              </a:defRPr>
            </a:lvl7pPr>
            <a:lvl8pPr marL="3429000" indent="-228600" eaLnBrk="0" fontAlgn="base" hangingPunct="0">
              <a:spcBef>
                <a:spcPct val="0"/>
              </a:spcBef>
              <a:spcAft>
                <a:spcPct val="0"/>
              </a:spcAft>
              <a:defRPr kumimoji="1">
                <a:solidFill>
                  <a:schemeClr val="tx1"/>
                </a:solidFill>
                <a:latin typeface="Arial" charset="0"/>
                <a:ea typeface="新細明體" pitchFamily="18" charset="-120"/>
              </a:defRPr>
            </a:lvl8pPr>
            <a:lvl9pPr marL="3886200" indent="-228600" eaLnBrk="0" fontAlgn="base" hangingPunct="0">
              <a:spcBef>
                <a:spcPct val="0"/>
              </a:spcBef>
              <a:spcAft>
                <a:spcPct val="0"/>
              </a:spcAft>
              <a:defRPr kumimoji="1">
                <a:solidFill>
                  <a:schemeClr val="tx1"/>
                </a:solidFill>
                <a:latin typeface="Arial" charset="0"/>
                <a:ea typeface="新細明體" pitchFamily="18" charset="-120"/>
              </a:defRPr>
            </a:lvl9pPr>
          </a:lstStyle>
          <a:p>
            <a:pPr eaLnBrk="1" hangingPunct="1"/>
            <a:fld id="{4F44C1A7-343C-4A40-A81E-59F543F4C684}" type="datetime1">
              <a:rPr lang="zh-TW" altLang="en-US" smtClean="0"/>
              <a:pPr eaLnBrk="1" hangingPunct="1"/>
              <a:t>2019/5/17</a:t>
            </a:fld>
            <a:endParaRPr lang="en-US" altLang="zh-TW"/>
          </a:p>
        </p:txBody>
      </p:sp>
      <p:sp>
        <p:nvSpPr>
          <p:cNvPr id="19460" name="Rectangle 2"/>
          <p:cNvSpPr>
            <a:spLocks noGrp="1" noChangeArrowheads="1"/>
          </p:cNvSpPr>
          <p:nvPr>
            <p:ph type="title"/>
          </p:nvPr>
        </p:nvSpPr>
        <p:spPr bwMode="auto">
          <a:xfrm>
            <a:off x="508000" y="3141663"/>
            <a:ext cx="8915400" cy="11430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r>
              <a:rPr lang="zh-TW" altLang="en-US" b="1">
                <a:ea typeface="標楷體" pitchFamily="65" charset="-120"/>
              </a:rPr>
              <a:t>簡報結束，謝謝各位</a:t>
            </a:r>
          </a:p>
        </p:txBody>
      </p:sp>
    </p:spTree>
    <p:extLst>
      <p:ext uri="{BB962C8B-B14F-4D97-AF65-F5344CB8AC3E}">
        <p14:creationId xmlns:p14="http://schemas.microsoft.com/office/powerpoint/2010/main" val="397296811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投影片編號版面配置區 3"/>
          <p:cNvSpPr>
            <a:spLocks noGrp="1"/>
          </p:cNvSpPr>
          <p:nvPr>
            <p:ph type="sldNum" sz="quarter" idx="10"/>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a:solidFill>
                  <a:schemeClr val="tx1"/>
                </a:solidFill>
                <a:latin typeface="Arial" charset="0"/>
                <a:ea typeface="新細明體" pitchFamily="18" charset="-120"/>
              </a:defRPr>
            </a:lvl1pPr>
            <a:lvl2pPr marL="742950" indent="-285750" eaLnBrk="0" hangingPunct="0">
              <a:defRPr kumimoji="1">
                <a:solidFill>
                  <a:schemeClr val="tx1"/>
                </a:solidFill>
                <a:latin typeface="Arial" charset="0"/>
                <a:ea typeface="新細明體" pitchFamily="18" charset="-120"/>
              </a:defRPr>
            </a:lvl2pPr>
            <a:lvl3pPr marL="1143000" indent="-228600" eaLnBrk="0" hangingPunct="0">
              <a:defRPr kumimoji="1">
                <a:solidFill>
                  <a:schemeClr val="tx1"/>
                </a:solidFill>
                <a:latin typeface="Arial" charset="0"/>
                <a:ea typeface="新細明體" pitchFamily="18" charset="-120"/>
              </a:defRPr>
            </a:lvl3pPr>
            <a:lvl4pPr marL="1600200" indent="-228600" eaLnBrk="0" hangingPunct="0">
              <a:defRPr kumimoji="1">
                <a:solidFill>
                  <a:schemeClr val="tx1"/>
                </a:solidFill>
                <a:latin typeface="Arial" charset="0"/>
                <a:ea typeface="新細明體" pitchFamily="18" charset="-120"/>
              </a:defRPr>
            </a:lvl4pPr>
            <a:lvl5pPr marL="2057400" indent="-228600" eaLnBrk="0" hangingPunct="0">
              <a:defRPr kumimoji="1">
                <a:solidFill>
                  <a:schemeClr val="tx1"/>
                </a:solidFill>
                <a:latin typeface="Arial" charset="0"/>
                <a:ea typeface="新細明體" pitchFamily="18" charset="-120"/>
              </a:defRPr>
            </a:lvl5pPr>
            <a:lvl6pPr marL="2514600" indent="-228600" eaLnBrk="0" fontAlgn="base" hangingPunct="0">
              <a:spcBef>
                <a:spcPct val="0"/>
              </a:spcBef>
              <a:spcAft>
                <a:spcPct val="0"/>
              </a:spcAft>
              <a:defRPr kumimoji="1">
                <a:solidFill>
                  <a:schemeClr val="tx1"/>
                </a:solidFill>
                <a:latin typeface="Arial" charset="0"/>
                <a:ea typeface="新細明體" pitchFamily="18" charset="-120"/>
              </a:defRPr>
            </a:lvl6pPr>
            <a:lvl7pPr marL="2971800" indent="-228600" eaLnBrk="0" fontAlgn="base" hangingPunct="0">
              <a:spcBef>
                <a:spcPct val="0"/>
              </a:spcBef>
              <a:spcAft>
                <a:spcPct val="0"/>
              </a:spcAft>
              <a:defRPr kumimoji="1">
                <a:solidFill>
                  <a:schemeClr val="tx1"/>
                </a:solidFill>
                <a:latin typeface="Arial" charset="0"/>
                <a:ea typeface="新細明體" pitchFamily="18" charset="-120"/>
              </a:defRPr>
            </a:lvl7pPr>
            <a:lvl8pPr marL="3429000" indent="-228600" eaLnBrk="0" fontAlgn="base" hangingPunct="0">
              <a:spcBef>
                <a:spcPct val="0"/>
              </a:spcBef>
              <a:spcAft>
                <a:spcPct val="0"/>
              </a:spcAft>
              <a:defRPr kumimoji="1">
                <a:solidFill>
                  <a:schemeClr val="tx1"/>
                </a:solidFill>
                <a:latin typeface="Arial" charset="0"/>
                <a:ea typeface="新細明體" pitchFamily="18" charset="-120"/>
              </a:defRPr>
            </a:lvl8pPr>
            <a:lvl9pPr marL="3886200" indent="-228600" eaLnBrk="0" fontAlgn="base" hangingPunct="0">
              <a:spcBef>
                <a:spcPct val="0"/>
              </a:spcBef>
              <a:spcAft>
                <a:spcPct val="0"/>
              </a:spcAft>
              <a:defRPr kumimoji="1">
                <a:solidFill>
                  <a:schemeClr val="tx1"/>
                </a:solidFill>
                <a:latin typeface="Arial" charset="0"/>
                <a:ea typeface="新細明體" pitchFamily="18" charset="-120"/>
              </a:defRPr>
            </a:lvl9pPr>
          </a:lstStyle>
          <a:p>
            <a:fld id="{DEAA1092-0FD4-4AC6-91CA-4549822A79F0}" type="slidenum">
              <a:rPr lang="zh-TW" altLang="en-US" smtClean="0"/>
              <a:pPr/>
              <a:t>4</a:t>
            </a:fld>
            <a:endParaRPr lang="en-US" altLang="zh-TW"/>
          </a:p>
        </p:txBody>
      </p:sp>
      <p:sp>
        <p:nvSpPr>
          <p:cNvPr id="5123" name="日期版面配置區 4"/>
          <p:cNvSpPr>
            <a:spLocks noGrp="1"/>
          </p:cNvSpPr>
          <p:nvPr>
            <p:ph type="dt"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a:solidFill>
                  <a:schemeClr val="tx1"/>
                </a:solidFill>
                <a:latin typeface="Arial" charset="0"/>
                <a:ea typeface="新細明體" pitchFamily="18" charset="-120"/>
              </a:defRPr>
            </a:lvl1pPr>
            <a:lvl2pPr marL="742950" indent="-285750" eaLnBrk="0" hangingPunct="0">
              <a:defRPr kumimoji="1">
                <a:solidFill>
                  <a:schemeClr val="tx1"/>
                </a:solidFill>
                <a:latin typeface="Arial" charset="0"/>
                <a:ea typeface="新細明體" pitchFamily="18" charset="-120"/>
              </a:defRPr>
            </a:lvl2pPr>
            <a:lvl3pPr marL="1143000" indent="-228600" eaLnBrk="0" hangingPunct="0">
              <a:defRPr kumimoji="1">
                <a:solidFill>
                  <a:schemeClr val="tx1"/>
                </a:solidFill>
                <a:latin typeface="Arial" charset="0"/>
                <a:ea typeface="新細明體" pitchFamily="18" charset="-120"/>
              </a:defRPr>
            </a:lvl3pPr>
            <a:lvl4pPr marL="1600200" indent="-228600" eaLnBrk="0" hangingPunct="0">
              <a:defRPr kumimoji="1">
                <a:solidFill>
                  <a:schemeClr val="tx1"/>
                </a:solidFill>
                <a:latin typeface="Arial" charset="0"/>
                <a:ea typeface="新細明體" pitchFamily="18" charset="-120"/>
              </a:defRPr>
            </a:lvl4pPr>
            <a:lvl5pPr marL="2057400" indent="-228600" eaLnBrk="0" hangingPunct="0">
              <a:defRPr kumimoji="1">
                <a:solidFill>
                  <a:schemeClr val="tx1"/>
                </a:solidFill>
                <a:latin typeface="Arial" charset="0"/>
                <a:ea typeface="新細明體" pitchFamily="18" charset="-120"/>
              </a:defRPr>
            </a:lvl5pPr>
            <a:lvl6pPr marL="2514600" indent="-228600" eaLnBrk="0" fontAlgn="base" hangingPunct="0">
              <a:spcBef>
                <a:spcPct val="0"/>
              </a:spcBef>
              <a:spcAft>
                <a:spcPct val="0"/>
              </a:spcAft>
              <a:defRPr kumimoji="1">
                <a:solidFill>
                  <a:schemeClr val="tx1"/>
                </a:solidFill>
                <a:latin typeface="Arial" charset="0"/>
                <a:ea typeface="新細明體" pitchFamily="18" charset="-120"/>
              </a:defRPr>
            </a:lvl6pPr>
            <a:lvl7pPr marL="2971800" indent="-228600" eaLnBrk="0" fontAlgn="base" hangingPunct="0">
              <a:spcBef>
                <a:spcPct val="0"/>
              </a:spcBef>
              <a:spcAft>
                <a:spcPct val="0"/>
              </a:spcAft>
              <a:defRPr kumimoji="1">
                <a:solidFill>
                  <a:schemeClr val="tx1"/>
                </a:solidFill>
                <a:latin typeface="Arial" charset="0"/>
                <a:ea typeface="新細明體" pitchFamily="18" charset="-120"/>
              </a:defRPr>
            </a:lvl7pPr>
            <a:lvl8pPr marL="3429000" indent="-228600" eaLnBrk="0" fontAlgn="base" hangingPunct="0">
              <a:spcBef>
                <a:spcPct val="0"/>
              </a:spcBef>
              <a:spcAft>
                <a:spcPct val="0"/>
              </a:spcAft>
              <a:defRPr kumimoji="1">
                <a:solidFill>
                  <a:schemeClr val="tx1"/>
                </a:solidFill>
                <a:latin typeface="Arial" charset="0"/>
                <a:ea typeface="新細明體" pitchFamily="18" charset="-120"/>
              </a:defRPr>
            </a:lvl8pPr>
            <a:lvl9pPr marL="3886200" indent="-228600" eaLnBrk="0" fontAlgn="base" hangingPunct="0">
              <a:spcBef>
                <a:spcPct val="0"/>
              </a:spcBef>
              <a:spcAft>
                <a:spcPct val="0"/>
              </a:spcAft>
              <a:defRPr kumimoji="1">
                <a:solidFill>
                  <a:schemeClr val="tx1"/>
                </a:solidFill>
                <a:latin typeface="Arial" charset="0"/>
                <a:ea typeface="新細明體" pitchFamily="18" charset="-120"/>
              </a:defRPr>
            </a:lvl9pPr>
          </a:lstStyle>
          <a:p>
            <a:pPr eaLnBrk="1" hangingPunct="1"/>
            <a:fld id="{36062E68-25E0-4B4B-A0A1-3CFE053CE48E}" type="datetime1">
              <a:rPr lang="zh-TW" altLang="en-US" smtClean="0"/>
              <a:pPr eaLnBrk="1" hangingPunct="1"/>
              <a:t>2019/5/17</a:t>
            </a:fld>
            <a:endParaRPr lang="en-US" altLang="zh-TW"/>
          </a:p>
        </p:txBody>
      </p:sp>
      <p:pic>
        <p:nvPicPr>
          <p:cNvPr id="5124" name="Picture 11" descr="12345"/>
          <p:cNvPicPr>
            <a:picLocks noGrp="1" noChangeAspect="1" noChangeArrowheads="1"/>
          </p:cNvPicPr>
          <p:nvPr>
            <p:ph sz="half" idx="4294967295"/>
          </p:nvPr>
        </p:nvPicPr>
        <p:blipFill>
          <a:blip r:embed="rId2">
            <a:extLst>
              <a:ext uri="{28A0092B-C50C-407E-A947-70E740481C1C}">
                <a14:useLocalDpi xmlns:a14="http://schemas.microsoft.com/office/drawing/2010/main" val="0"/>
              </a:ext>
            </a:extLst>
          </a:blip>
          <a:srcRect t="-26" r="23401" b="3613"/>
          <a:stretch>
            <a:fillRect/>
          </a:stretch>
        </p:blipFill>
        <p:spPr bwMode="auto">
          <a:xfrm>
            <a:off x="5321300" y="739775"/>
            <a:ext cx="4584700" cy="583247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5" name="Picture 5" descr="123456"/>
          <p:cNvPicPr>
            <a:picLocks noGrp="1" noChangeAspect="1" noChangeArrowheads="1"/>
          </p:cNvPicPr>
          <p:nvPr>
            <p:ph sz="half" idx="4294967295"/>
          </p:nvPr>
        </p:nvPicPr>
        <p:blipFill>
          <a:blip r:embed="rId3">
            <a:extLst>
              <a:ext uri="{28A0092B-C50C-407E-A947-70E740481C1C}">
                <a14:useLocalDpi xmlns:a14="http://schemas.microsoft.com/office/drawing/2010/main" val="0"/>
              </a:ext>
            </a:extLst>
          </a:blip>
          <a:srcRect r="24426" b="1317"/>
          <a:stretch>
            <a:fillRect/>
          </a:stretch>
        </p:blipFill>
        <p:spPr bwMode="auto">
          <a:xfrm>
            <a:off x="0" y="739775"/>
            <a:ext cx="4657725" cy="583247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26" name="Rectangle 4"/>
          <p:cNvSpPr>
            <a:spLocks noChangeArrowheads="1"/>
          </p:cNvSpPr>
          <p:nvPr/>
        </p:nvSpPr>
        <p:spPr bwMode="auto">
          <a:xfrm>
            <a:off x="2613025" y="2997200"/>
            <a:ext cx="2497138" cy="3455988"/>
          </a:xfrm>
          <a:prstGeom prst="rect">
            <a:avLst/>
          </a:prstGeom>
          <a:solidFill>
            <a:srgbClr val="99CC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buFont typeface="Arial" charset="0"/>
              <a:buNone/>
            </a:pPr>
            <a:r>
              <a:rPr lang="zh-TW" altLang="en-US" sz="2200">
                <a:solidFill>
                  <a:schemeClr val="tx2"/>
                </a:solidFill>
                <a:latin typeface="Times New Roman" pitchFamily="18" charset="0"/>
                <a:ea typeface="標楷體" pitchFamily="65" charset="-120"/>
              </a:rPr>
              <a:t>臺億建築經理股份有限公司並於民國</a:t>
            </a:r>
            <a:r>
              <a:rPr lang="en-US" altLang="zh-TW" sz="2200">
                <a:solidFill>
                  <a:schemeClr val="tx2"/>
                </a:solidFill>
                <a:latin typeface="Times New Roman" pitchFamily="18" charset="0"/>
                <a:ea typeface="標楷體" pitchFamily="65" charset="-120"/>
              </a:rPr>
              <a:t>101</a:t>
            </a:r>
            <a:r>
              <a:rPr lang="zh-TW" altLang="en-US" sz="2200">
                <a:solidFill>
                  <a:schemeClr val="tx2"/>
                </a:solidFill>
                <a:latin typeface="Times New Roman" pitchFamily="18" charset="0"/>
                <a:ea typeface="標楷體" pitchFamily="65" charset="-120"/>
              </a:rPr>
              <a:t>年</a:t>
            </a:r>
            <a:r>
              <a:rPr lang="en-US" altLang="zh-TW" sz="2200">
                <a:solidFill>
                  <a:schemeClr val="tx2"/>
                </a:solidFill>
                <a:latin typeface="Times New Roman" pitchFamily="18" charset="0"/>
                <a:ea typeface="標楷體" pitchFamily="65" charset="-120"/>
              </a:rPr>
              <a:t>8</a:t>
            </a:r>
            <a:r>
              <a:rPr lang="zh-TW" altLang="en-US" sz="2200">
                <a:solidFill>
                  <a:schemeClr val="tx2"/>
                </a:solidFill>
                <a:latin typeface="Times New Roman" pitchFamily="18" charset="0"/>
                <a:ea typeface="標楷體" pitchFamily="65" charset="-120"/>
              </a:rPr>
              <a:t>月取得</a:t>
            </a:r>
            <a:r>
              <a:rPr lang="zh-TW" altLang="en-US" sz="2200" b="1">
                <a:solidFill>
                  <a:srgbClr val="CC00CC"/>
                </a:solidFill>
                <a:latin typeface="Times New Roman" pitchFamily="18" charset="0"/>
                <a:ea typeface="標楷體" pitchFamily="65" charset="-120"/>
              </a:rPr>
              <a:t>內政部營建署「新北市板橋浮洲合宜住宅招商投資興建計畫土地標售案履約管理」</a:t>
            </a:r>
          </a:p>
        </p:txBody>
      </p:sp>
      <p:pic>
        <p:nvPicPr>
          <p:cNvPr id="5127" name="Picture 9" descr="2012-08-31 1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165725" y="4292600"/>
            <a:ext cx="4725988" cy="2241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圓角矩形 8"/>
          <p:cNvSpPr/>
          <p:nvPr/>
        </p:nvSpPr>
        <p:spPr>
          <a:xfrm>
            <a:off x="508000" y="2446338"/>
            <a:ext cx="4445000" cy="431800"/>
          </a:xfrm>
          <a:prstGeom prst="roundRect">
            <a:avLst/>
          </a:prstGeom>
          <a:noFill/>
          <a:ln w="38100">
            <a:solidFill>
              <a:srgbClr val="CC00CC"/>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a:p>
        </p:txBody>
      </p:sp>
      <p:sp>
        <p:nvSpPr>
          <p:cNvPr id="10" name="圓角矩形 9"/>
          <p:cNvSpPr/>
          <p:nvPr/>
        </p:nvSpPr>
        <p:spPr>
          <a:xfrm>
            <a:off x="5308600" y="2655888"/>
            <a:ext cx="4446588" cy="576262"/>
          </a:xfrm>
          <a:prstGeom prst="roundRect">
            <a:avLst/>
          </a:prstGeom>
          <a:noFill/>
          <a:ln w="38100">
            <a:solidFill>
              <a:srgbClr val="CC00CC"/>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投影片編號版面配置區 3"/>
          <p:cNvSpPr>
            <a:spLocks noGrp="1"/>
          </p:cNvSpPr>
          <p:nvPr>
            <p:ph type="sldNum" sz="quarter" idx="10"/>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a:solidFill>
                  <a:schemeClr val="tx1"/>
                </a:solidFill>
                <a:latin typeface="Arial" charset="0"/>
                <a:ea typeface="新細明體" pitchFamily="18" charset="-120"/>
              </a:defRPr>
            </a:lvl1pPr>
            <a:lvl2pPr marL="742950" indent="-285750" eaLnBrk="0" hangingPunct="0">
              <a:defRPr kumimoji="1">
                <a:solidFill>
                  <a:schemeClr val="tx1"/>
                </a:solidFill>
                <a:latin typeface="Arial" charset="0"/>
                <a:ea typeface="新細明體" pitchFamily="18" charset="-120"/>
              </a:defRPr>
            </a:lvl2pPr>
            <a:lvl3pPr marL="1143000" indent="-228600" eaLnBrk="0" hangingPunct="0">
              <a:defRPr kumimoji="1">
                <a:solidFill>
                  <a:schemeClr val="tx1"/>
                </a:solidFill>
                <a:latin typeface="Arial" charset="0"/>
                <a:ea typeface="新細明體" pitchFamily="18" charset="-120"/>
              </a:defRPr>
            </a:lvl3pPr>
            <a:lvl4pPr marL="1600200" indent="-228600" eaLnBrk="0" hangingPunct="0">
              <a:defRPr kumimoji="1">
                <a:solidFill>
                  <a:schemeClr val="tx1"/>
                </a:solidFill>
                <a:latin typeface="Arial" charset="0"/>
                <a:ea typeface="新細明體" pitchFamily="18" charset="-120"/>
              </a:defRPr>
            </a:lvl4pPr>
            <a:lvl5pPr marL="2057400" indent="-228600" eaLnBrk="0" hangingPunct="0">
              <a:defRPr kumimoji="1">
                <a:solidFill>
                  <a:schemeClr val="tx1"/>
                </a:solidFill>
                <a:latin typeface="Arial" charset="0"/>
                <a:ea typeface="新細明體" pitchFamily="18" charset="-120"/>
              </a:defRPr>
            </a:lvl5pPr>
            <a:lvl6pPr marL="2514600" indent="-228600" eaLnBrk="0" fontAlgn="base" hangingPunct="0">
              <a:spcBef>
                <a:spcPct val="0"/>
              </a:spcBef>
              <a:spcAft>
                <a:spcPct val="0"/>
              </a:spcAft>
              <a:defRPr kumimoji="1">
                <a:solidFill>
                  <a:schemeClr val="tx1"/>
                </a:solidFill>
                <a:latin typeface="Arial" charset="0"/>
                <a:ea typeface="新細明體" pitchFamily="18" charset="-120"/>
              </a:defRPr>
            </a:lvl6pPr>
            <a:lvl7pPr marL="2971800" indent="-228600" eaLnBrk="0" fontAlgn="base" hangingPunct="0">
              <a:spcBef>
                <a:spcPct val="0"/>
              </a:spcBef>
              <a:spcAft>
                <a:spcPct val="0"/>
              </a:spcAft>
              <a:defRPr kumimoji="1">
                <a:solidFill>
                  <a:schemeClr val="tx1"/>
                </a:solidFill>
                <a:latin typeface="Arial" charset="0"/>
                <a:ea typeface="新細明體" pitchFamily="18" charset="-120"/>
              </a:defRPr>
            </a:lvl7pPr>
            <a:lvl8pPr marL="3429000" indent="-228600" eaLnBrk="0" fontAlgn="base" hangingPunct="0">
              <a:spcBef>
                <a:spcPct val="0"/>
              </a:spcBef>
              <a:spcAft>
                <a:spcPct val="0"/>
              </a:spcAft>
              <a:defRPr kumimoji="1">
                <a:solidFill>
                  <a:schemeClr val="tx1"/>
                </a:solidFill>
                <a:latin typeface="Arial" charset="0"/>
                <a:ea typeface="新細明體" pitchFamily="18" charset="-120"/>
              </a:defRPr>
            </a:lvl8pPr>
            <a:lvl9pPr marL="3886200" indent="-228600" eaLnBrk="0" fontAlgn="base" hangingPunct="0">
              <a:spcBef>
                <a:spcPct val="0"/>
              </a:spcBef>
              <a:spcAft>
                <a:spcPct val="0"/>
              </a:spcAft>
              <a:defRPr kumimoji="1">
                <a:solidFill>
                  <a:schemeClr val="tx1"/>
                </a:solidFill>
                <a:latin typeface="Arial" charset="0"/>
                <a:ea typeface="新細明體" pitchFamily="18" charset="-120"/>
              </a:defRPr>
            </a:lvl9pPr>
          </a:lstStyle>
          <a:p>
            <a:fld id="{6EDD77E9-6BDF-432E-A782-8B5B1CB95BAF}" type="slidenum">
              <a:rPr lang="zh-TW" altLang="en-US" smtClean="0"/>
              <a:pPr/>
              <a:t>5</a:t>
            </a:fld>
            <a:endParaRPr lang="en-US" altLang="zh-TW"/>
          </a:p>
        </p:txBody>
      </p:sp>
      <p:sp>
        <p:nvSpPr>
          <p:cNvPr id="6147" name="日期版面配置區 4"/>
          <p:cNvSpPr>
            <a:spLocks noGrp="1"/>
          </p:cNvSpPr>
          <p:nvPr>
            <p:ph type="dt"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a:solidFill>
                  <a:schemeClr val="tx1"/>
                </a:solidFill>
                <a:latin typeface="Arial" charset="0"/>
                <a:ea typeface="新細明體" pitchFamily="18" charset="-120"/>
              </a:defRPr>
            </a:lvl1pPr>
            <a:lvl2pPr marL="742950" indent="-285750" eaLnBrk="0" hangingPunct="0">
              <a:defRPr kumimoji="1">
                <a:solidFill>
                  <a:schemeClr val="tx1"/>
                </a:solidFill>
                <a:latin typeface="Arial" charset="0"/>
                <a:ea typeface="新細明體" pitchFamily="18" charset="-120"/>
              </a:defRPr>
            </a:lvl2pPr>
            <a:lvl3pPr marL="1143000" indent="-228600" eaLnBrk="0" hangingPunct="0">
              <a:defRPr kumimoji="1">
                <a:solidFill>
                  <a:schemeClr val="tx1"/>
                </a:solidFill>
                <a:latin typeface="Arial" charset="0"/>
                <a:ea typeface="新細明體" pitchFamily="18" charset="-120"/>
              </a:defRPr>
            </a:lvl3pPr>
            <a:lvl4pPr marL="1600200" indent="-228600" eaLnBrk="0" hangingPunct="0">
              <a:defRPr kumimoji="1">
                <a:solidFill>
                  <a:schemeClr val="tx1"/>
                </a:solidFill>
                <a:latin typeface="Arial" charset="0"/>
                <a:ea typeface="新細明體" pitchFamily="18" charset="-120"/>
              </a:defRPr>
            </a:lvl4pPr>
            <a:lvl5pPr marL="2057400" indent="-228600" eaLnBrk="0" hangingPunct="0">
              <a:defRPr kumimoji="1">
                <a:solidFill>
                  <a:schemeClr val="tx1"/>
                </a:solidFill>
                <a:latin typeface="Arial" charset="0"/>
                <a:ea typeface="新細明體" pitchFamily="18" charset="-120"/>
              </a:defRPr>
            </a:lvl5pPr>
            <a:lvl6pPr marL="2514600" indent="-228600" eaLnBrk="0" fontAlgn="base" hangingPunct="0">
              <a:spcBef>
                <a:spcPct val="0"/>
              </a:spcBef>
              <a:spcAft>
                <a:spcPct val="0"/>
              </a:spcAft>
              <a:defRPr kumimoji="1">
                <a:solidFill>
                  <a:schemeClr val="tx1"/>
                </a:solidFill>
                <a:latin typeface="Arial" charset="0"/>
                <a:ea typeface="新細明體" pitchFamily="18" charset="-120"/>
              </a:defRPr>
            </a:lvl6pPr>
            <a:lvl7pPr marL="2971800" indent="-228600" eaLnBrk="0" fontAlgn="base" hangingPunct="0">
              <a:spcBef>
                <a:spcPct val="0"/>
              </a:spcBef>
              <a:spcAft>
                <a:spcPct val="0"/>
              </a:spcAft>
              <a:defRPr kumimoji="1">
                <a:solidFill>
                  <a:schemeClr val="tx1"/>
                </a:solidFill>
                <a:latin typeface="Arial" charset="0"/>
                <a:ea typeface="新細明體" pitchFamily="18" charset="-120"/>
              </a:defRPr>
            </a:lvl7pPr>
            <a:lvl8pPr marL="3429000" indent="-228600" eaLnBrk="0" fontAlgn="base" hangingPunct="0">
              <a:spcBef>
                <a:spcPct val="0"/>
              </a:spcBef>
              <a:spcAft>
                <a:spcPct val="0"/>
              </a:spcAft>
              <a:defRPr kumimoji="1">
                <a:solidFill>
                  <a:schemeClr val="tx1"/>
                </a:solidFill>
                <a:latin typeface="Arial" charset="0"/>
                <a:ea typeface="新細明體" pitchFamily="18" charset="-120"/>
              </a:defRPr>
            </a:lvl8pPr>
            <a:lvl9pPr marL="3886200" indent="-228600" eaLnBrk="0" fontAlgn="base" hangingPunct="0">
              <a:spcBef>
                <a:spcPct val="0"/>
              </a:spcBef>
              <a:spcAft>
                <a:spcPct val="0"/>
              </a:spcAft>
              <a:defRPr kumimoji="1">
                <a:solidFill>
                  <a:schemeClr val="tx1"/>
                </a:solidFill>
                <a:latin typeface="Arial" charset="0"/>
                <a:ea typeface="新細明體" pitchFamily="18" charset="-120"/>
              </a:defRPr>
            </a:lvl9pPr>
          </a:lstStyle>
          <a:p>
            <a:pPr eaLnBrk="1" hangingPunct="1"/>
            <a:fld id="{81DCC32F-BA24-47B4-8CBB-E4AFFDA7C5A3}" type="datetime1">
              <a:rPr lang="zh-TW" altLang="en-US" smtClean="0"/>
              <a:pPr eaLnBrk="1" hangingPunct="1"/>
              <a:t>2019/5/17</a:t>
            </a:fld>
            <a:endParaRPr lang="en-US" altLang="zh-TW"/>
          </a:p>
        </p:txBody>
      </p:sp>
      <p:sp>
        <p:nvSpPr>
          <p:cNvPr id="6148" name="Rectangle 2"/>
          <p:cNvSpPr>
            <a:spLocks noGrp="1" noChangeArrowheads="1"/>
          </p:cNvSpPr>
          <p:nvPr>
            <p:ph type="title"/>
          </p:nvPr>
        </p:nvSpPr>
        <p:spPr bwMode="auto">
          <a:xfrm>
            <a:off x="495300" y="850900"/>
            <a:ext cx="8915400" cy="92233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r>
              <a:rPr lang="zh-TW" altLang="en-US" b="1">
                <a:ea typeface="標楷體" pitchFamily="65" charset="-120"/>
              </a:rPr>
              <a:t>營業項目介紹</a:t>
            </a:r>
          </a:p>
        </p:txBody>
      </p:sp>
      <p:sp>
        <p:nvSpPr>
          <p:cNvPr id="6149" name="Rectangle 3"/>
          <p:cNvSpPr>
            <a:spLocks noGrp="1" noChangeArrowheads="1"/>
          </p:cNvSpPr>
          <p:nvPr>
            <p:ph type="body" idx="1"/>
          </p:nvPr>
        </p:nvSpPr>
        <p:spPr bwMode="auto">
          <a:xfrm>
            <a:off x="495300" y="1700213"/>
            <a:ext cx="8915400" cy="4525962"/>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lnSpc>
                <a:spcPct val="80000"/>
              </a:lnSpc>
              <a:buFontTx/>
              <a:buNone/>
            </a:pPr>
            <a:r>
              <a:rPr lang="en-US" altLang="zh-TW" sz="3100">
                <a:latin typeface="Times New Roman" pitchFamily="18" charset="0"/>
                <a:ea typeface="標楷體" pitchFamily="65" charset="-120"/>
              </a:rPr>
              <a:t>1.</a:t>
            </a:r>
            <a:r>
              <a:rPr lang="zh-TW" altLang="en-US" sz="3100">
                <a:latin typeface="Times New Roman" pitchFamily="18" charset="0"/>
                <a:ea typeface="標楷體" pitchFamily="65" charset="-120"/>
              </a:rPr>
              <a:t>興建計劃審查</a:t>
            </a:r>
          </a:p>
          <a:p>
            <a:pPr eaLnBrk="1" hangingPunct="1">
              <a:lnSpc>
                <a:spcPct val="80000"/>
              </a:lnSpc>
              <a:buFontTx/>
              <a:buNone/>
            </a:pPr>
            <a:r>
              <a:rPr lang="en-US" altLang="zh-TW" sz="3100">
                <a:latin typeface="Times New Roman" pitchFamily="18" charset="0"/>
                <a:ea typeface="標楷體" pitchFamily="65" charset="-120"/>
              </a:rPr>
              <a:t>2.</a:t>
            </a:r>
            <a:r>
              <a:rPr lang="zh-TW" altLang="en-US" sz="3100">
                <a:latin typeface="Times New Roman" pitchFamily="18" charset="0"/>
                <a:ea typeface="標楷體" pitchFamily="65" charset="-120"/>
              </a:rPr>
              <a:t>契約鑑證</a:t>
            </a:r>
          </a:p>
          <a:p>
            <a:pPr eaLnBrk="1" hangingPunct="1">
              <a:lnSpc>
                <a:spcPct val="80000"/>
              </a:lnSpc>
              <a:buFontTx/>
              <a:buNone/>
            </a:pPr>
            <a:r>
              <a:rPr lang="en-US" altLang="zh-TW" sz="3100">
                <a:latin typeface="Times New Roman" pitchFamily="18" charset="0"/>
                <a:ea typeface="標楷體" pitchFamily="65" charset="-120"/>
              </a:rPr>
              <a:t>3.</a:t>
            </a:r>
            <a:r>
              <a:rPr lang="zh-TW" altLang="en-US" sz="3100">
                <a:latin typeface="Times New Roman" pitchFamily="18" charset="0"/>
                <a:ea typeface="標楷體" pitchFamily="65" charset="-120"/>
              </a:rPr>
              <a:t>不動產評估及徵信</a:t>
            </a:r>
          </a:p>
          <a:p>
            <a:pPr eaLnBrk="1" hangingPunct="1">
              <a:lnSpc>
                <a:spcPct val="80000"/>
              </a:lnSpc>
              <a:buFontTx/>
              <a:buNone/>
            </a:pPr>
            <a:r>
              <a:rPr lang="en-US" altLang="zh-TW" sz="3100">
                <a:latin typeface="Times New Roman" pitchFamily="18" charset="0"/>
                <a:ea typeface="標楷體" pitchFamily="65" charset="-120"/>
              </a:rPr>
              <a:t>4.</a:t>
            </a:r>
            <a:r>
              <a:rPr lang="zh-TW" altLang="en-US" sz="3100">
                <a:latin typeface="Times New Roman" pitchFamily="18" charset="0"/>
                <a:ea typeface="標楷體" pitchFamily="65" charset="-120"/>
              </a:rPr>
              <a:t>財務稽核</a:t>
            </a:r>
          </a:p>
          <a:p>
            <a:pPr eaLnBrk="1" hangingPunct="1">
              <a:lnSpc>
                <a:spcPct val="80000"/>
              </a:lnSpc>
              <a:buFontTx/>
              <a:buNone/>
            </a:pPr>
            <a:r>
              <a:rPr lang="en-US" altLang="zh-TW" sz="3100">
                <a:latin typeface="Times New Roman" pitchFamily="18" charset="0"/>
                <a:ea typeface="標楷體" pitchFamily="65" charset="-120"/>
              </a:rPr>
              <a:t>5.</a:t>
            </a:r>
            <a:r>
              <a:rPr lang="zh-TW" altLang="en-US" sz="3100">
                <a:latin typeface="Times New Roman" pitchFamily="18" charset="0"/>
                <a:ea typeface="標楷體" pitchFamily="65" charset="-120"/>
              </a:rPr>
              <a:t>工程進度查核及營建管理</a:t>
            </a:r>
          </a:p>
          <a:p>
            <a:pPr eaLnBrk="1" hangingPunct="1">
              <a:lnSpc>
                <a:spcPct val="80000"/>
              </a:lnSpc>
              <a:buFontTx/>
              <a:buNone/>
            </a:pPr>
            <a:r>
              <a:rPr lang="en-US" altLang="zh-TW" sz="3100">
                <a:latin typeface="Times New Roman" pitchFamily="18" charset="0"/>
                <a:ea typeface="標楷體" pitchFamily="65" charset="-120"/>
              </a:rPr>
              <a:t>6.</a:t>
            </a:r>
            <a:r>
              <a:rPr lang="zh-TW" altLang="en-US" sz="3100">
                <a:latin typeface="Times New Roman" pitchFamily="18" charset="0"/>
                <a:ea typeface="標楷體" pitchFamily="65" charset="-120"/>
              </a:rPr>
              <a:t>代辦履約保證手續</a:t>
            </a:r>
          </a:p>
          <a:p>
            <a:pPr eaLnBrk="1" hangingPunct="1">
              <a:lnSpc>
                <a:spcPct val="80000"/>
              </a:lnSpc>
              <a:buFontTx/>
              <a:buNone/>
            </a:pPr>
            <a:r>
              <a:rPr lang="en-US" altLang="zh-TW" sz="3100">
                <a:latin typeface="Times New Roman" pitchFamily="18" charset="0"/>
                <a:ea typeface="標楷體" pitchFamily="65" charset="-120"/>
              </a:rPr>
              <a:t>7.</a:t>
            </a:r>
            <a:r>
              <a:rPr lang="zh-TW" altLang="en-US" sz="3100">
                <a:latin typeface="Times New Roman" pitchFamily="18" charset="0"/>
                <a:ea typeface="標楷體" pitchFamily="65" charset="-120"/>
              </a:rPr>
              <a:t>協助續建及完工承諾</a:t>
            </a:r>
          </a:p>
          <a:p>
            <a:pPr eaLnBrk="1" hangingPunct="1">
              <a:lnSpc>
                <a:spcPct val="80000"/>
              </a:lnSpc>
              <a:buFontTx/>
              <a:buNone/>
            </a:pPr>
            <a:r>
              <a:rPr lang="en-US" altLang="zh-TW" sz="3100">
                <a:latin typeface="Times New Roman" pitchFamily="18" charset="0"/>
                <a:ea typeface="標楷體" pitchFamily="65" charset="-120"/>
              </a:rPr>
              <a:t>8.</a:t>
            </a:r>
            <a:r>
              <a:rPr lang="zh-TW" altLang="en-US" sz="3100">
                <a:latin typeface="Times New Roman" pitchFamily="18" charset="0"/>
                <a:ea typeface="標楷體" pitchFamily="65" charset="-120"/>
              </a:rPr>
              <a:t>不動產之買賣或其他清理處份</a:t>
            </a:r>
          </a:p>
          <a:p>
            <a:pPr eaLnBrk="1" hangingPunct="1">
              <a:lnSpc>
                <a:spcPct val="80000"/>
              </a:lnSpc>
              <a:buFontTx/>
              <a:buNone/>
            </a:pPr>
            <a:r>
              <a:rPr lang="en-US" altLang="zh-TW" sz="3100">
                <a:latin typeface="Times New Roman" pitchFamily="18" charset="0"/>
                <a:ea typeface="標楷體" pitchFamily="65" charset="-120"/>
              </a:rPr>
              <a:t>9.</a:t>
            </a:r>
            <a:r>
              <a:rPr lang="zh-TW" altLang="en-US" sz="3100">
                <a:latin typeface="Times New Roman" pitchFamily="18" charset="0"/>
                <a:ea typeface="標楷體" pitchFamily="65" charset="-120"/>
              </a:rPr>
              <a:t>其他有關業務之諮詢及顧問事宜</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投影片編號版面配置區 3"/>
          <p:cNvSpPr>
            <a:spLocks noGrp="1"/>
          </p:cNvSpPr>
          <p:nvPr>
            <p:ph type="sldNum" sz="quarter" idx="10"/>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a:solidFill>
                  <a:schemeClr val="tx1"/>
                </a:solidFill>
                <a:latin typeface="Arial" charset="0"/>
                <a:ea typeface="新細明體" pitchFamily="18" charset="-120"/>
              </a:defRPr>
            </a:lvl1pPr>
            <a:lvl2pPr marL="742950" indent="-285750" eaLnBrk="0" hangingPunct="0">
              <a:defRPr kumimoji="1">
                <a:solidFill>
                  <a:schemeClr val="tx1"/>
                </a:solidFill>
                <a:latin typeface="Arial" charset="0"/>
                <a:ea typeface="新細明體" pitchFamily="18" charset="-120"/>
              </a:defRPr>
            </a:lvl2pPr>
            <a:lvl3pPr marL="1143000" indent="-228600" eaLnBrk="0" hangingPunct="0">
              <a:defRPr kumimoji="1">
                <a:solidFill>
                  <a:schemeClr val="tx1"/>
                </a:solidFill>
                <a:latin typeface="Arial" charset="0"/>
                <a:ea typeface="新細明體" pitchFamily="18" charset="-120"/>
              </a:defRPr>
            </a:lvl3pPr>
            <a:lvl4pPr marL="1600200" indent="-228600" eaLnBrk="0" hangingPunct="0">
              <a:defRPr kumimoji="1">
                <a:solidFill>
                  <a:schemeClr val="tx1"/>
                </a:solidFill>
                <a:latin typeface="Arial" charset="0"/>
                <a:ea typeface="新細明體" pitchFamily="18" charset="-120"/>
              </a:defRPr>
            </a:lvl4pPr>
            <a:lvl5pPr marL="2057400" indent="-228600" eaLnBrk="0" hangingPunct="0">
              <a:defRPr kumimoji="1">
                <a:solidFill>
                  <a:schemeClr val="tx1"/>
                </a:solidFill>
                <a:latin typeface="Arial" charset="0"/>
                <a:ea typeface="新細明體" pitchFamily="18" charset="-120"/>
              </a:defRPr>
            </a:lvl5pPr>
            <a:lvl6pPr marL="2514600" indent="-228600" eaLnBrk="0" fontAlgn="base" hangingPunct="0">
              <a:spcBef>
                <a:spcPct val="0"/>
              </a:spcBef>
              <a:spcAft>
                <a:spcPct val="0"/>
              </a:spcAft>
              <a:defRPr kumimoji="1">
                <a:solidFill>
                  <a:schemeClr val="tx1"/>
                </a:solidFill>
                <a:latin typeface="Arial" charset="0"/>
                <a:ea typeface="新細明體" pitchFamily="18" charset="-120"/>
              </a:defRPr>
            </a:lvl6pPr>
            <a:lvl7pPr marL="2971800" indent="-228600" eaLnBrk="0" fontAlgn="base" hangingPunct="0">
              <a:spcBef>
                <a:spcPct val="0"/>
              </a:spcBef>
              <a:spcAft>
                <a:spcPct val="0"/>
              </a:spcAft>
              <a:defRPr kumimoji="1">
                <a:solidFill>
                  <a:schemeClr val="tx1"/>
                </a:solidFill>
                <a:latin typeface="Arial" charset="0"/>
                <a:ea typeface="新細明體" pitchFamily="18" charset="-120"/>
              </a:defRPr>
            </a:lvl7pPr>
            <a:lvl8pPr marL="3429000" indent="-228600" eaLnBrk="0" fontAlgn="base" hangingPunct="0">
              <a:spcBef>
                <a:spcPct val="0"/>
              </a:spcBef>
              <a:spcAft>
                <a:spcPct val="0"/>
              </a:spcAft>
              <a:defRPr kumimoji="1">
                <a:solidFill>
                  <a:schemeClr val="tx1"/>
                </a:solidFill>
                <a:latin typeface="Arial" charset="0"/>
                <a:ea typeface="新細明體" pitchFamily="18" charset="-120"/>
              </a:defRPr>
            </a:lvl8pPr>
            <a:lvl9pPr marL="3886200" indent="-228600" eaLnBrk="0" fontAlgn="base" hangingPunct="0">
              <a:spcBef>
                <a:spcPct val="0"/>
              </a:spcBef>
              <a:spcAft>
                <a:spcPct val="0"/>
              </a:spcAft>
              <a:defRPr kumimoji="1">
                <a:solidFill>
                  <a:schemeClr val="tx1"/>
                </a:solidFill>
                <a:latin typeface="Arial" charset="0"/>
                <a:ea typeface="新細明體" pitchFamily="18" charset="-120"/>
              </a:defRPr>
            </a:lvl9pPr>
          </a:lstStyle>
          <a:p>
            <a:fld id="{FC13B98B-BD04-4A2B-A883-6C6002C6C741}" type="slidenum">
              <a:rPr lang="zh-TW" altLang="en-US" smtClean="0"/>
              <a:pPr/>
              <a:t>6</a:t>
            </a:fld>
            <a:endParaRPr lang="en-US" altLang="zh-TW"/>
          </a:p>
        </p:txBody>
      </p:sp>
      <p:sp>
        <p:nvSpPr>
          <p:cNvPr id="7171" name="日期版面配置區 4"/>
          <p:cNvSpPr>
            <a:spLocks noGrp="1"/>
          </p:cNvSpPr>
          <p:nvPr>
            <p:ph type="dt"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a:solidFill>
                  <a:schemeClr val="tx1"/>
                </a:solidFill>
                <a:latin typeface="Arial" charset="0"/>
                <a:ea typeface="新細明體" pitchFamily="18" charset="-120"/>
              </a:defRPr>
            </a:lvl1pPr>
            <a:lvl2pPr marL="742950" indent="-285750" eaLnBrk="0" hangingPunct="0">
              <a:defRPr kumimoji="1">
                <a:solidFill>
                  <a:schemeClr val="tx1"/>
                </a:solidFill>
                <a:latin typeface="Arial" charset="0"/>
                <a:ea typeface="新細明體" pitchFamily="18" charset="-120"/>
              </a:defRPr>
            </a:lvl2pPr>
            <a:lvl3pPr marL="1143000" indent="-228600" eaLnBrk="0" hangingPunct="0">
              <a:defRPr kumimoji="1">
                <a:solidFill>
                  <a:schemeClr val="tx1"/>
                </a:solidFill>
                <a:latin typeface="Arial" charset="0"/>
                <a:ea typeface="新細明體" pitchFamily="18" charset="-120"/>
              </a:defRPr>
            </a:lvl3pPr>
            <a:lvl4pPr marL="1600200" indent="-228600" eaLnBrk="0" hangingPunct="0">
              <a:defRPr kumimoji="1">
                <a:solidFill>
                  <a:schemeClr val="tx1"/>
                </a:solidFill>
                <a:latin typeface="Arial" charset="0"/>
                <a:ea typeface="新細明體" pitchFamily="18" charset="-120"/>
              </a:defRPr>
            </a:lvl4pPr>
            <a:lvl5pPr marL="2057400" indent="-228600" eaLnBrk="0" hangingPunct="0">
              <a:defRPr kumimoji="1">
                <a:solidFill>
                  <a:schemeClr val="tx1"/>
                </a:solidFill>
                <a:latin typeface="Arial" charset="0"/>
                <a:ea typeface="新細明體" pitchFamily="18" charset="-120"/>
              </a:defRPr>
            </a:lvl5pPr>
            <a:lvl6pPr marL="2514600" indent="-228600" eaLnBrk="0" fontAlgn="base" hangingPunct="0">
              <a:spcBef>
                <a:spcPct val="0"/>
              </a:spcBef>
              <a:spcAft>
                <a:spcPct val="0"/>
              </a:spcAft>
              <a:defRPr kumimoji="1">
                <a:solidFill>
                  <a:schemeClr val="tx1"/>
                </a:solidFill>
                <a:latin typeface="Arial" charset="0"/>
                <a:ea typeface="新細明體" pitchFamily="18" charset="-120"/>
              </a:defRPr>
            </a:lvl6pPr>
            <a:lvl7pPr marL="2971800" indent="-228600" eaLnBrk="0" fontAlgn="base" hangingPunct="0">
              <a:spcBef>
                <a:spcPct val="0"/>
              </a:spcBef>
              <a:spcAft>
                <a:spcPct val="0"/>
              </a:spcAft>
              <a:defRPr kumimoji="1">
                <a:solidFill>
                  <a:schemeClr val="tx1"/>
                </a:solidFill>
                <a:latin typeface="Arial" charset="0"/>
                <a:ea typeface="新細明體" pitchFamily="18" charset="-120"/>
              </a:defRPr>
            </a:lvl7pPr>
            <a:lvl8pPr marL="3429000" indent="-228600" eaLnBrk="0" fontAlgn="base" hangingPunct="0">
              <a:spcBef>
                <a:spcPct val="0"/>
              </a:spcBef>
              <a:spcAft>
                <a:spcPct val="0"/>
              </a:spcAft>
              <a:defRPr kumimoji="1">
                <a:solidFill>
                  <a:schemeClr val="tx1"/>
                </a:solidFill>
                <a:latin typeface="Arial" charset="0"/>
                <a:ea typeface="新細明體" pitchFamily="18" charset="-120"/>
              </a:defRPr>
            </a:lvl8pPr>
            <a:lvl9pPr marL="3886200" indent="-228600" eaLnBrk="0" fontAlgn="base" hangingPunct="0">
              <a:spcBef>
                <a:spcPct val="0"/>
              </a:spcBef>
              <a:spcAft>
                <a:spcPct val="0"/>
              </a:spcAft>
              <a:defRPr kumimoji="1">
                <a:solidFill>
                  <a:schemeClr val="tx1"/>
                </a:solidFill>
                <a:latin typeface="Arial" charset="0"/>
                <a:ea typeface="新細明體" pitchFamily="18" charset="-120"/>
              </a:defRPr>
            </a:lvl9pPr>
          </a:lstStyle>
          <a:p>
            <a:pPr eaLnBrk="1" hangingPunct="1"/>
            <a:fld id="{B5727ED5-EDF2-4559-A780-9AFB71116C59}" type="datetime1">
              <a:rPr lang="zh-TW" altLang="en-US" smtClean="0"/>
              <a:pPr eaLnBrk="1" hangingPunct="1"/>
              <a:t>2019/5/17</a:t>
            </a:fld>
            <a:endParaRPr lang="en-US" altLang="zh-TW"/>
          </a:p>
        </p:txBody>
      </p:sp>
      <p:sp>
        <p:nvSpPr>
          <p:cNvPr id="7172" name="Rectangle 2"/>
          <p:cNvSpPr>
            <a:spLocks noGrp="1" noChangeArrowheads="1"/>
          </p:cNvSpPr>
          <p:nvPr>
            <p:ph type="title"/>
          </p:nvPr>
        </p:nvSpPr>
        <p:spPr bwMode="auto">
          <a:xfrm>
            <a:off x="495300" y="2781300"/>
            <a:ext cx="8915400" cy="12954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r>
              <a:rPr lang="zh-TW" altLang="en-US" sz="6000" b="1">
                <a:ea typeface="標楷體" pitchFamily="65" charset="-120"/>
              </a:rPr>
              <a:t>承  辦  個  案  介  紹</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1" name="Picture 3"/>
          <p:cNvPicPr>
            <a:picLocks noChangeAspect="1" noChangeArrowheads="1"/>
          </p:cNvPicPr>
          <p:nvPr/>
        </p:nvPicPr>
        <p:blipFill>
          <a:blip r:embed="rId2">
            <a:extLst>
              <a:ext uri="{BEBA8EAE-BF5A-486C-A8C5-ECC9F3942E4B}">
                <a14:imgProps xmlns:a14="http://schemas.microsoft.com/office/drawing/2010/main">
                  <a14:imgLayer r:embed="rId3">
                    <a14:imgEffect>
                      <a14:brightnessContrast bright="-20000" contrast="20000"/>
                    </a14:imgEffect>
                  </a14:imgLayer>
                </a14:imgProps>
              </a:ext>
              <a:ext uri="{28A0092B-C50C-407E-A947-70E740481C1C}">
                <a14:useLocalDpi xmlns:a14="http://schemas.microsoft.com/office/drawing/2010/main" val="0"/>
              </a:ext>
            </a:extLst>
          </a:blip>
          <a:srcRect/>
          <a:stretch>
            <a:fillRect/>
          </a:stretch>
        </p:blipFill>
        <p:spPr bwMode="auto">
          <a:xfrm>
            <a:off x="5085792" y="1585912"/>
            <a:ext cx="4537337" cy="4908773"/>
          </a:xfrm>
          <a:prstGeom prst="rect">
            <a:avLst/>
          </a:prstGeom>
          <a:noFill/>
          <a:ln>
            <a:noFill/>
          </a:ln>
          <a:effectLst>
            <a:glow rad="63500">
              <a:schemeClr val="accent1">
                <a:satMod val="175000"/>
                <a:alpha val="40000"/>
              </a:schemeClr>
            </a:glow>
            <a:outerShdw dist="35921" dir="2700000" algn="ctr" rotWithShape="0">
              <a:schemeClr val="bg2"/>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5362" name="投影片編號版面配置區 2"/>
          <p:cNvSpPr>
            <a:spLocks noGrp="1"/>
          </p:cNvSpPr>
          <p:nvPr>
            <p:ph type="sldNum" sz="quarter" idx="10"/>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a:solidFill>
                  <a:schemeClr val="tx1"/>
                </a:solidFill>
                <a:latin typeface="Arial" charset="0"/>
                <a:ea typeface="新細明體" pitchFamily="18" charset="-120"/>
              </a:defRPr>
            </a:lvl1pPr>
            <a:lvl2pPr marL="742950" indent="-285750" eaLnBrk="0" hangingPunct="0">
              <a:defRPr kumimoji="1">
                <a:solidFill>
                  <a:schemeClr val="tx1"/>
                </a:solidFill>
                <a:latin typeface="Arial" charset="0"/>
                <a:ea typeface="新細明體" pitchFamily="18" charset="-120"/>
              </a:defRPr>
            </a:lvl2pPr>
            <a:lvl3pPr marL="1143000" indent="-228600" eaLnBrk="0" hangingPunct="0">
              <a:defRPr kumimoji="1">
                <a:solidFill>
                  <a:schemeClr val="tx1"/>
                </a:solidFill>
                <a:latin typeface="Arial" charset="0"/>
                <a:ea typeface="新細明體" pitchFamily="18" charset="-120"/>
              </a:defRPr>
            </a:lvl3pPr>
            <a:lvl4pPr marL="1600200" indent="-228600" eaLnBrk="0" hangingPunct="0">
              <a:defRPr kumimoji="1">
                <a:solidFill>
                  <a:schemeClr val="tx1"/>
                </a:solidFill>
                <a:latin typeface="Arial" charset="0"/>
                <a:ea typeface="新細明體" pitchFamily="18" charset="-120"/>
              </a:defRPr>
            </a:lvl4pPr>
            <a:lvl5pPr marL="2057400" indent="-228600" eaLnBrk="0" hangingPunct="0">
              <a:defRPr kumimoji="1">
                <a:solidFill>
                  <a:schemeClr val="tx1"/>
                </a:solidFill>
                <a:latin typeface="Arial" charset="0"/>
                <a:ea typeface="新細明體" pitchFamily="18" charset="-120"/>
              </a:defRPr>
            </a:lvl5pPr>
            <a:lvl6pPr marL="2514600" indent="-228600" eaLnBrk="0" fontAlgn="base" hangingPunct="0">
              <a:spcBef>
                <a:spcPct val="0"/>
              </a:spcBef>
              <a:spcAft>
                <a:spcPct val="0"/>
              </a:spcAft>
              <a:defRPr kumimoji="1">
                <a:solidFill>
                  <a:schemeClr val="tx1"/>
                </a:solidFill>
                <a:latin typeface="Arial" charset="0"/>
                <a:ea typeface="新細明體" pitchFamily="18" charset="-120"/>
              </a:defRPr>
            </a:lvl6pPr>
            <a:lvl7pPr marL="2971800" indent="-228600" eaLnBrk="0" fontAlgn="base" hangingPunct="0">
              <a:spcBef>
                <a:spcPct val="0"/>
              </a:spcBef>
              <a:spcAft>
                <a:spcPct val="0"/>
              </a:spcAft>
              <a:defRPr kumimoji="1">
                <a:solidFill>
                  <a:schemeClr val="tx1"/>
                </a:solidFill>
                <a:latin typeface="Arial" charset="0"/>
                <a:ea typeface="新細明體" pitchFamily="18" charset="-120"/>
              </a:defRPr>
            </a:lvl7pPr>
            <a:lvl8pPr marL="3429000" indent="-228600" eaLnBrk="0" fontAlgn="base" hangingPunct="0">
              <a:spcBef>
                <a:spcPct val="0"/>
              </a:spcBef>
              <a:spcAft>
                <a:spcPct val="0"/>
              </a:spcAft>
              <a:defRPr kumimoji="1">
                <a:solidFill>
                  <a:schemeClr val="tx1"/>
                </a:solidFill>
                <a:latin typeface="Arial" charset="0"/>
                <a:ea typeface="新細明體" pitchFamily="18" charset="-120"/>
              </a:defRPr>
            </a:lvl8pPr>
            <a:lvl9pPr marL="3886200" indent="-228600" eaLnBrk="0" fontAlgn="base" hangingPunct="0">
              <a:spcBef>
                <a:spcPct val="0"/>
              </a:spcBef>
              <a:spcAft>
                <a:spcPct val="0"/>
              </a:spcAft>
              <a:defRPr kumimoji="1">
                <a:solidFill>
                  <a:schemeClr val="tx1"/>
                </a:solidFill>
                <a:latin typeface="Arial" charset="0"/>
                <a:ea typeface="新細明體" pitchFamily="18" charset="-120"/>
              </a:defRPr>
            </a:lvl9pPr>
          </a:lstStyle>
          <a:p>
            <a:fld id="{0B2D6895-B283-4FB8-A748-7B3E2C8950FF}" type="slidenum">
              <a:rPr lang="zh-TW" altLang="en-US" smtClean="0"/>
              <a:pPr/>
              <a:t>7</a:t>
            </a:fld>
            <a:endParaRPr lang="en-US" altLang="zh-TW"/>
          </a:p>
        </p:txBody>
      </p:sp>
      <p:sp>
        <p:nvSpPr>
          <p:cNvPr id="15363" name="日期版面配置區 3"/>
          <p:cNvSpPr>
            <a:spLocks noGrp="1"/>
          </p:cNvSpPr>
          <p:nvPr>
            <p:ph type="dt"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a:solidFill>
                  <a:schemeClr val="tx1"/>
                </a:solidFill>
                <a:latin typeface="Arial" charset="0"/>
                <a:ea typeface="新細明體" pitchFamily="18" charset="-120"/>
              </a:defRPr>
            </a:lvl1pPr>
            <a:lvl2pPr marL="742950" indent="-285750" eaLnBrk="0" hangingPunct="0">
              <a:defRPr kumimoji="1">
                <a:solidFill>
                  <a:schemeClr val="tx1"/>
                </a:solidFill>
                <a:latin typeface="Arial" charset="0"/>
                <a:ea typeface="新細明體" pitchFamily="18" charset="-120"/>
              </a:defRPr>
            </a:lvl2pPr>
            <a:lvl3pPr marL="1143000" indent="-228600" eaLnBrk="0" hangingPunct="0">
              <a:defRPr kumimoji="1">
                <a:solidFill>
                  <a:schemeClr val="tx1"/>
                </a:solidFill>
                <a:latin typeface="Arial" charset="0"/>
                <a:ea typeface="新細明體" pitchFamily="18" charset="-120"/>
              </a:defRPr>
            </a:lvl3pPr>
            <a:lvl4pPr marL="1600200" indent="-228600" eaLnBrk="0" hangingPunct="0">
              <a:defRPr kumimoji="1">
                <a:solidFill>
                  <a:schemeClr val="tx1"/>
                </a:solidFill>
                <a:latin typeface="Arial" charset="0"/>
                <a:ea typeface="新細明體" pitchFamily="18" charset="-120"/>
              </a:defRPr>
            </a:lvl4pPr>
            <a:lvl5pPr marL="2057400" indent="-228600" eaLnBrk="0" hangingPunct="0">
              <a:defRPr kumimoji="1">
                <a:solidFill>
                  <a:schemeClr val="tx1"/>
                </a:solidFill>
                <a:latin typeface="Arial" charset="0"/>
                <a:ea typeface="新細明體" pitchFamily="18" charset="-120"/>
              </a:defRPr>
            </a:lvl5pPr>
            <a:lvl6pPr marL="2514600" indent="-228600" eaLnBrk="0" fontAlgn="base" hangingPunct="0">
              <a:spcBef>
                <a:spcPct val="0"/>
              </a:spcBef>
              <a:spcAft>
                <a:spcPct val="0"/>
              </a:spcAft>
              <a:defRPr kumimoji="1">
                <a:solidFill>
                  <a:schemeClr val="tx1"/>
                </a:solidFill>
                <a:latin typeface="Arial" charset="0"/>
                <a:ea typeface="新細明體" pitchFamily="18" charset="-120"/>
              </a:defRPr>
            </a:lvl6pPr>
            <a:lvl7pPr marL="2971800" indent="-228600" eaLnBrk="0" fontAlgn="base" hangingPunct="0">
              <a:spcBef>
                <a:spcPct val="0"/>
              </a:spcBef>
              <a:spcAft>
                <a:spcPct val="0"/>
              </a:spcAft>
              <a:defRPr kumimoji="1">
                <a:solidFill>
                  <a:schemeClr val="tx1"/>
                </a:solidFill>
                <a:latin typeface="Arial" charset="0"/>
                <a:ea typeface="新細明體" pitchFamily="18" charset="-120"/>
              </a:defRPr>
            </a:lvl7pPr>
            <a:lvl8pPr marL="3429000" indent="-228600" eaLnBrk="0" fontAlgn="base" hangingPunct="0">
              <a:spcBef>
                <a:spcPct val="0"/>
              </a:spcBef>
              <a:spcAft>
                <a:spcPct val="0"/>
              </a:spcAft>
              <a:defRPr kumimoji="1">
                <a:solidFill>
                  <a:schemeClr val="tx1"/>
                </a:solidFill>
                <a:latin typeface="Arial" charset="0"/>
                <a:ea typeface="新細明體" pitchFamily="18" charset="-120"/>
              </a:defRPr>
            </a:lvl8pPr>
            <a:lvl9pPr marL="3886200" indent="-228600" eaLnBrk="0" fontAlgn="base" hangingPunct="0">
              <a:spcBef>
                <a:spcPct val="0"/>
              </a:spcBef>
              <a:spcAft>
                <a:spcPct val="0"/>
              </a:spcAft>
              <a:defRPr kumimoji="1">
                <a:solidFill>
                  <a:schemeClr val="tx1"/>
                </a:solidFill>
                <a:latin typeface="Arial" charset="0"/>
                <a:ea typeface="新細明體" pitchFamily="18" charset="-120"/>
              </a:defRPr>
            </a:lvl9pPr>
          </a:lstStyle>
          <a:p>
            <a:pPr eaLnBrk="1" hangingPunct="1"/>
            <a:fld id="{C9C93B31-B16C-4307-A057-EE7FCF865F83}" type="datetime1">
              <a:rPr lang="zh-TW" altLang="en-US" smtClean="0"/>
              <a:pPr eaLnBrk="1" hangingPunct="1"/>
              <a:t>2019/5/17</a:t>
            </a:fld>
            <a:endParaRPr lang="en-US" altLang="zh-TW"/>
          </a:p>
        </p:txBody>
      </p:sp>
      <p:sp>
        <p:nvSpPr>
          <p:cNvPr id="15365" name="Rectangle 4"/>
          <p:cNvSpPr>
            <a:spLocks noChangeArrowheads="1"/>
          </p:cNvSpPr>
          <p:nvPr/>
        </p:nvSpPr>
        <p:spPr bwMode="auto">
          <a:xfrm>
            <a:off x="584200" y="808038"/>
            <a:ext cx="8915400" cy="777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ctr"/>
            <a:r>
              <a:rPr lang="zh-TW" altLang="en-US" sz="4000" b="1" dirty="0">
                <a:solidFill>
                  <a:schemeClr val="tx2"/>
                </a:solidFill>
                <a:latin typeface="標楷體" pitchFamily="65" charset="-120"/>
                <a:ea typeface="標楷體" pitchFamily="65" charset="-120"/>
              </a:rPr>
              <a:t>潤隆建設股份有限公司 </a:t>
            </a:r>
          </a:p>
        </p:txBody>
      </p:sp>
      <p:sp>
        <p:nvSpPr>
          <p:cNvPr id="15366" name="Rectangle 5"/>
          <p:cNvSpPr>
            <a:spLocks noChangeArrowheads="1"/>
          </p:cNvSpPr>
          <p:nvPr/>
        </p:nvSpPr>
        <p:spPr bwMode="auto">
          <a:xfrm>
            <a:off x="508000" y="1616075"/>
            <a:ext cx="8969375" cy="4465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kumimoji="0" lang="zh-TW" altLang="en-US" sz="2600" b="1" dirty="0">
                <a:solidFill>
                  <a:schemeClr val="tx2"/>
                </a:solidFill>
                <a:latin typeface="Times New Roman" pitchFamily="18" charset="0"/>
                <a:ea typeface="標楷體" pitchFamily="65" charset="-120"/>
              </a:rPr>
              <a:t>案名：</a:t>
            </a:r>
            <a:r>
              <a:rPr kumimoji="0" lang="en-US" altLang="zh-TW" sz="2600" b="1" dirty="0">
                <a:solidFill>
                  <a:schemeClr val="tx2"/>
                </a:solidFill>
                <a:latin typeface="Times New Roman" pitchFamily="18" charset="0"/>
                <a:ea typeface="標楷體" pitchFamily="65" charset="-120"/>
              </a:rPr>
              <a:t>NTC</a:t>
            </a:r>
            <a:r>
              <a:rPr kumimoji="0" lang="zh-TW" altLang="en-US" sz="2600" b="1" dirty="0">
                <a:solidFill>
                  <a:schemeClr val="tx2"/>
                </a:solidFill>
                <a:latin typeface="Times New Roman" pitchFamily="18" charset="0"/>
                <a:ea typeface="標楷體" pitchFamily="65" charset="-120"/>
              </a:rPr>
              <a:t>國家商貿中心</a:t>
            </a:r>
            <a:r>
              <a:rPr kumimoji="0" lang="en-US" altLang="zh-TW" sz="2600" b="1" dirty="0">
                <a:solidFill>
                  <a:schemeClr val="tx2"/>
                </a:solidFill>
                <a:latin typeface="Times New Roman" pitchFamily="18" charset="0"/>
                <a:ea typeface="標楷體" pitchFamily="65" charset="-120"/>
              </a:rPr>
              <a:t>(</a:t>
            </a:r>
            <a:r>
              <a:rPr kumimoji="0" lang="zh-TW" altLang="en-US" sz="2600" b="1" dirty="0">
                <a:solidFill>
                  <a:schemeClr val="tx2"/>
                </a:solidFill>
                <a:latin typeface="Times New Roman" pitchFamily="18" charset="0"/>
                <a:ea typeface="標楷體" pitchFamily="65" charset="-120"/>
              </a:rPr>
              <a:t>臺中七期</a:t>
            </a:r>
            <a:r>
              <a:rPr lang="en-US" altLang="zh-TW" sz="2600" b="1" dirty="0">
                <a:solidFill>
                  <a:schemeClr val="tx2"/>
                </a:solidFill>
                <a:latin typeface="Times New Roman" pitchFamily="18" charset="0"/>
                <a:ea typeface="標楷體" pitchFamily="65" charset="-120"/>
              </a:rPr>
              <a:t>)</a:t>
            </a:r>
            <a:br>
              <a:rPr kumimoji="0" lang="en-US" altLang="zh-TW" sz="2600" b="1" dirty="0">
                <a:solidFill>
                  <a:schemeClr val="tx2"/>
                </a:solidFill>
                <a:latin typeface="Times New Roman" pitchFamily="18" charset="0"/>
                <a:ea typeface="標楷體" pitchFamily="65" charset="-120"/>
              </a:rPr>
            </a:br>
            <a:r>
              <a:rPr kumimoji="0" lang="zh-TW" altLang="en-US" sz="2600" b="1" dirty="0">
                <a:solidFill>
                  <a:schemeClr val="tx2"/>
                </a:solidFill>
                <a:latin typeface="Times New Roman" pitchFamily="18" charset="0"/>
                <a:ea typeface="標楷體" pitchFamily="65" charset="-120"/>
              </a:rPr>
              <a:t>辦理方式：不動產開發信託</a:t>
            </a:r>
            <a:endParaRPr kumimoji="0" lang="en-US" altLang="zh-TW" sz="2600" b="1" dirty="0">
              <a:solidFill>
                <a:schemeClr val="tx2"/>
              </a:solidFill>
              <a:latin typeface="Times New Roman" pitchFamily="18" charset="0"/>
              <a:ea typeface="標楷體" pitchFamily="65" charset="-120"/>
            </a:endParaRPr>
          </a:p>
          <a:p>
            <a:r>
              <a:rPr lang="zh-TW" altLang="en-US" sz="2600" b="1" dirty="0">
                <a:solidFill>
                  <a:schemeClr val="tx2"/>
                </a:solidFill>
                <a:latin typeface="Times New Roman" pitchFamily="18" charset="0"/>
                <a:ea typeface="標楷體" pitchFamily="65" charset="-120"/>
              </a:rPr>
              <a:t>地點：市政北二路</a:t>
            </a:r>
            <a:r>
              <a:rPr lang="en-US" altLang="zh-TW" sz="2600" b="1" dirty="0">
                <a:solidFill>
                  <a:schemeClr val="tx2"/>
                </a:solidFill>
                <a:latin typeface="Times New Roman" pitchFamily="18" charset="0"/>
                <a:ea typeface="標楷體" pitchFamily="65" charset="-120"/>
              </a:rPr>
              <a:t>,</a:t>
            </a:r>
            <a:r>
              <a:rPr lang="zh-TW" altLang="en-US" sz="2600" b="1" dirty="0">
                <a:solidFill>
                  <a:schemeClr val="tx2"/>
                </a:solidFill>
                <a:latin typeface="Times New Roman" pitchFamily="18" charset="0"/>
                <a:ea typeface="標楷體" pitchFamily="65" charset="-120"/>
              </a:rPr>
              <a:t>朝富路口</a:t>
            </a:r>
            <a:endParaRPr lang="en-US" altLang="zh-TW" sz="2600" b="1" dirty="0">
              <a:solidFill>
                <a:schemeClr val="tx2"/>
              </a:solidFill>
              <a:latin typeface="Times New Roman" pitchFamily="18" charset="0"/>
              <a:ea typeface="標楷體" pitchFamily="65" charset="-120"/>
            </a:endParaRPr>
          </a:p>
          <a:p>
            <a:br>
              <a:rPr lang="zh-TW" altLang="en-US" sz="2600" b="1" dirty="0">
                <a:solidFill>
                  <a:schemeClr val="tx2"/>
                </a:solidFill>
                <a:latin typeface="Times New Roman" pitchFamily="18" charset="0"/>
                <a:ea typeface="標楷體" pitchFamily="65" charset="-120"/>
              </a:rPr>
            </a:br>
            <a:r>
              <a:rPr lang="zh-TW" altLang="en-US" sz="2600" b="1" dirty="0">
                <a:solidFill>
                  <a:schemeClr val="tx2"/>
                </a:solidFill>
                <a:latin typeface="Times New Roman" pitchFamily="18" charset="0"/>
                <a:ea typeface="標楷體" pitchFamily="65" charset="-120"/>
              </a:rPr>
              <a:t>服務項目：</a:t>
            </a:r>
            <a:br>
              <a:rPr kumimoji="0" lang="zh-TW" altLang="en-US" sz="2600" b="1" dirty="0">
                <a:solidFill>
                  <a:schemeClr val="tx2"/>
                </a:solidFill>
                <a:latin typeface="Times New Roman" pitchFamily="18" charset="0"/>
                <a:ea typeface="標楷體" pitchFamily="65" charset="-120"/>
              </a:rPr>
            </a:br>
            <a:r>
              <a:rPr kumimoji="0" lang="en-US" altLang="zh-TW" sz="2600" b="1" dirty="0">
                <a:solidFill>
                  <a:schemeClr val="tx2"/>
                </a:solidFill>
                <a:latin typeface="Times New Roman" pitchFamily="18" charset="0"/>
                <a:ea typeface="標楷體" pitchFamily="65" charset="-120"/>
              </a:rPr>
              <a:t>‧</a:t>
            </a:r>
            <a:r>
              <a:rPr lang="zh-TW" altLang="en-US" sz="2600" b="1" dirty="0">
                <a:solidFill>
                  <a:schemeClr val="tx2"/>
                </a:solidFill>
                <a:latin typeface="Times New Roman" pitchFamily="18" charset="0"/>
                <a:ea typeface="標楷體" pitchFamily="65" charset="-120"/>
              </a:rPr>
              <a:t>起造人信託</a:t>
            </a:r>
            <a:endParaRPr kumimoji="0" lang="en-US" altLang="zh-TW" sz="2600" b="1" dirty="0">
              <a:solidFill>
                <a:schemeClr val="tx2"/>
              </a:solidFill>
              <a:latin typeface="Times New Roman" pitchFamily="18" charset="0"/>
              <a:ea typeface="標楷體" pitchFamily="65" charset="-120"/>
            </a:endParaRPr>
          </a:p>
          <a:p>
            <a:r>
              <a:rPr kumimoji="0" lang="en-US" altLang="zh-TW" sz="2600" b="1" dirty="0">
                <a:solidFill>
                  <a:schemeClr val="tx2"/>
                </a:solidFill>
                <a:latin typeface="Times New Roman" pitchFamily="18" charset="0"/>
                <a:ea typeface="標楷體" pitchFamily="65" charset="-120"/>
              </a:rPr>
              <a:t>‧</a:t>
            </a:r>
            <a:r>
              <a:rPr lang="zh-TW" altLang="en-US" sz="2600" b="1" dirty="0">
                <a:solidFill>
                  <a:schemeClr val="tx2"/>
                </a:solidFill>
                <a:latin typeface="Times New Roman" pitchFamily="18" charset="0"/>
                <a:ea typeface="標楷體" pitchFamily="65" charset="-120"/>
              </a:rPr>
              <a:t>工程進度查核 </a:t>
            </a:r>
            <a:br>
              <a:rPr lang="zh-TW" altLang="en-US" sz="2600" b="1" dirty="0">
                <a:solidFill>
                  <a:schemeClr val="tx2"/>
                </a:solidFill>
                <a:latin typeface="Times New Roman" pitchFamily="18" charset="0"/>
                <a:ea typeface="標楷體" pitchFamily="65" charset="-120"/>
              </a:rPr>
            </a:br>
            <a:r>
              <a:rPr kumimoji="0" lang="en-US" altLang="zh-TW" sz="2600" b="1" dirty="0">
                <a:solidFill>
                  <a:schemeClr val="tx2"/>
                </a:solidFill>
                <a:latin typeface="Times New Roman" pitchFamily="18" charset="0"/>
                <a:ea typeface="標楷體" pitchFamily="65" charset="-120"/>
              </a:rPr>
              <a:t>‧</a:t>
            </a:r>
            <a:r>
              <a:rPr lang="zh-TW" altLang="en-US" sz="2600" b="1" dirty="0">
                <a:solidFill>
                  <a:schemeClr val="tx2"/>
                </a:solidFill>
                <a:latin typeface="Times New Roman" pitchFamily="18" charset="0"/>
                <a:ea typeface="標楷體" pitchFamily="65" charset="-120"/>
              </a:rPr>
              <a:t>預售契約查核</a:t>
            </a:r>
            <a:br>
              <a:rPr lang="zh-TW" altLang="en-US" sz="2600" b="1" dirty="0">
                <a:solidFill>
                  <a:schemeClr val="tx2"/>
                </a:solidFill>
                <a:latin typeface="Times New Roman" pitchFamily="18" charset="0"/>
                <a:ea typeface="標楷體" pitchFamily="65" charset="-120"/>
              </a:rPr>
            </a:br>
            <a:r>
              <a:rPr kumimoji="0" lang="en-US" altLang="zh-TW" sz="2600" b="1" dirty="0">
                <a:solidFill>
                  <a:schemeClr val="tx2"/>
                </a:solidFill>
                <a:latin typeface="Times New Roman" pitchFamily="18" charset="0"/>
                <a:ea typeface="標楷體" pitchFamily="65" charset="-120"/>
              </a:rPr>
              <a:t>‧</a:t>
            </a:r>
            <a:r>
              <a:rPr kumimoji="0" lang="zh-TW" altLang="en-US" sz="2600" b="1" dirty="0">
                <a:solidFill>
                  <a:schemeClr val="tx2"/>
                </a:solidFill>
                <a:latin typeface="Times New Roman" pitchFamily="18" charset="0"/>
                <a:ea typeface="標楷體" pitchFamily="65" charset="-120"/>
              </a:rPr>
              <a:t>營建資金控管</a:t>
            </a:r>
            <a:r>
              <a:rPr kumimoji="0" lang="en-US" altLang="zh-TW" sz="2600" b="1" dirty="0">
                <a:solidFill>
                  <a:schemeClr val="tx2"/>
                </a:solidFill>
                <a:latin typeface="Times New Roman" pitchFamily="18" charset="0"/>
                <a:ea typeface="標楷體" pitchFamily="65" charset="-120"/>
              </a:rPr>
              <a:t>(</a:t>
            </a:r>
            <a:r>
              <a:rPr kumimoji="0" lang="zh-TW" altLang="en-US" sz="2600" b="1" dirty="0">
                <a:solidFill>
                  <a:schemeClr val="tx2"/>
                </a:solidFill>
                <a:latin typeface="Times New Roman" pitchFamily="18" charset="0"/>
                <a:ea typeface="標楷體" pitchFamily="65" charset="-120"/>
              </a:rPr>
              <a:t>預售屋價金</a:t>
            </a:r>
            <a:r>
              <a:rPr kumimoji="0" lang="en-US" altLang="zh-TW" sz="2600" b="1" dirty="0">
                <a:solidFill>
                  <a:schemeClr val="tx2"/>
                </a:solidFill>
                <a:latin typeface="Times New Roman" pitchFamily="18" charset="0"/>
                <a:ea typeface="標楷體" pitchFamily="65" charset="-120"/>
              </a:rPr>
              <a:t>)</a:t>
            </a:r>
            <a:br>
              <a:rPr kumimoji="0" lang="en-US" altLang="zh-TW" sz="2600" b="1" dirty="0">
                <a:solidFill>
                  <a:schemeClr val="tx2"/>
                </a:solidFill>
                <a:latin typeface="Times New Roman" pitchFamily="18" charset="0"/>
                <a:ea typeface="標楷體" pitchFamily="65" charset="-120"/>
              </a:rPr>
            </a:br>
            <a:r>
              <a:rPr kumimoji="0" lang="en-US" altLang="zh-TW" sz="2600" b="1" dirty="0">
                <a:solidFill>
                  <a:schemeClr val="tx2"/>
                </a:solidFill>
                <a:latin typeface="Times New Roman" pitchFamily="18" charset="0"/>
                <a:ea typeface="標楷體" pitchFamily="65" charset="-120"/>
              </a:rPr>
              <a:t>‧</a:t>
            </a:r>
            <a:r>
              <a:rPr kumimoji="0" lang="zh-TW" altLang="en-US" sz="2600" b="1" dirty="0">
                <a:solidFill>
                  <a:schemeClr val="tx2"/>
                </a:solidFill>
                <a:latin typeface="Times New Roman" pitchFamily="18" charset="0"/>
                <a:ea typeface="標楷體" pitchFamily="65" charset="-120"/>
              </a:rPr>
              <a:t>專案財務稽核</a:t>
            </a:r>
          </a:p>
        </p:txBody>
      </p:sp>
    </p:spTree>
    <p:extLst>
      <p:ext uri="{BB962C8B-B14F-4D97-AF65-F5344CB8AC3E}">
        <p14:creationId xmlns:p14="http://schemas.microsoft.com/office/powerpoint/2010/main" val="78093043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投影片編號版面配置區 2"/>
          <p:cNvSpPr>
            <a:spLocks noGrp="1"/>
          </p:cNvSpPr>
          <p:nvPr>
            <p:ph type="sldNum" sz="quarter" idx="10"/>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a:solidFill>
                  <a:schemeClr val="tx1"/>
                </a:solidFill>
                <a:latin typeface="Arial" charset="0"/>
                <a:ea typeface="新細明體" pitchFamily="18" charset="-120"/>
              </a:defRPr>
            </a:lvl1pPr>
            <a:lvl2pPr marL="742950" indent="-285750" eaLnBrk="0" hangingPunct="0">
              <a:defRPr kumimoji="1">
                <a:solidFill>
                  <a:schemeClr val="tx1"/>
                </a:solidFill>
                <a:latin typeface="Arial" charset="0"/>
                <a:ea typeface="新細明體" pitchFamily="18" charset="-120"/>
              </a:defRPr>
            </a:lvl2pPr>
            <a:lvl3pPr marL="1143000" indent="-228600" eaLnBrk="0" hangingPunct="0">
              <a:defRPr kumimoji="1">
                <a:solidFill>
                  <a:schemeClr val="tx1"/>
                </a:solidFill>
                <a:latin typeface="Arial" charset="0"/>
                <a:ea typeface="新細明體" pitchFamily="18" charset="-120"/>
              </a:defRPr>
            </a:lvl3pPr>
            <a:lvl4pPr marL="1600200" indent="-228600" eaLnBrk="0" hangingPunct="0">
              <a:defRPr kumimoji="1">
                <a:solidFill>
                  <a:schemeClr val="tx1"/>
                </a:solidFill>
                <a:latin typeface="Arial" charset="0"/>
                <a:ea typeface="新細明體" pitchFamily="18" charset="-120"/>
              </a:defRPr>
            </a:lvl4pPr>
            <a:lvl5pPr marL="2057400" indent="-228600" eaLnBrk="0" hangingPunct="0">
              <a:defRPr kumimoji="1">
                <a:solidFill>
                  <a:schemeClr val="tx1"/>
                </a:solidFill>
                <a:latin typeface="Arial" charset="0"/>
                <a:ea typeface="新細明體" pitchFamily="18" charset="-120"/>
              </a:defRPr>
            </a:lvl5pPr>
            <a:lvl6pPr marL="2514600" indent="-228600" eaLnBrk="0" fontAlgn="base" hangingPunct="0">
              <a:spcBef>
                <a:spcPct val="0"/>
              </a:spcBef>
              <a:spcAft>
                <a:spcPct val="0"/>
              </a:spcAft>
              <a:defRPr kumimoji="1">
                <a:solidFill>
                  <a:schemeClr val="tx1"/>
                </a:solidFill>
                <a:latin typeface="Arial" charset="0"/>
                <a:ea typeface="新細明體" pitchFamily="18" charset="-120"/>
              </a:defRPr>
            </a:lvl6pPr>
            <a:lvl7pPr marL="2971800" indent="-228600" eaLnBrk="0" fontAlgn="base" hangingPunct="0">
              <a:spcBef>
                <a:spcPct val="0"/>
              </a:spcBef>
              <a:spcAft>
                <a:spcPct val="0"/>
              </a:spcAft>
              <a:defRPr kumimoji="1">
                <a:solidFill>
                  <a:schemeClr val="tx1"/>
                </a:solidFill>
                <a:latin typeface="Arial" charset="0"/>
                <a:ea typeface="新細明體" pitchFamily="18" charset="-120"/>
              </a:defRPr>
            </a:lvl7pPr>
            <a:lvl8pPr marL="3429000" indent="-228600" eaLnBrk="0" fontAlgn="base" hangingPunct="0">
              <a:spcBef>
                <a:spcPct val="0"/>
              </a:spcBef>
              <a:spcAft>
                <a:spcPct val="0"/>
              </a:spcAft>
              <a:defRPr kumimoji="1">
                <a:solidFill>
                  <a:schemeClr val="tx1"/>
                </a:solidFill>
                <a:latin typeface="Arial" charset="0"/>
                <a:ea typeface="新細明體" pitchFamily="18" charset="-120"/>
              </a:defRPr>
            </a:lvl8pPr>
            <a:lvl9pPr marL="3886200" indent="-228600" eaLnBrk="0" fontAlgn="base" hangingPunct="0">
              <a:spcBef>
                <a:spcPct val="0"/>
              </a:spcBef>
              <a:spcAft>
                <a:spcPct val="0"/>
              </a:spcAft>
              <a:defRPr kumimoji="1">
                <a:solidFill>
                  <a:schemeClr val="tx1"/>
                </a:solidFill>
                <a:latin typeface="Arial" charset="0"/>
                <a:ea typeface="新細明體" pitchFamily="18" charset="-120"/>
              </a:defRPr>
            </a:lvl9pPr>
          </a:lstStyle>
          <a:p>
            <a:fld id="{0B2D6895-B283-4FB8-A748-7B3E2C8950FF}" type="slidenum">
              <a:rPr lang="zh-TW" altLang="en-US" smtClean="0"/>
              <a:pPr/>
              <a:t>8</a:t>
            </a:fld>
            <a:endParaRPr lang="en-US" altLang="zh-TW"/>
          </a:p>
        </p:txBody>
      </p:sp>
      <p:sp>
        <p:nvSpPr>
          <p:cNvPr id="15363" name="日期版面配置區 3"/>
          <p:cNvSpPr>
            <a:spLocks noGrp="1"/>
          </p:cNvSpPr>
          <p:nvPr>
            <p:ph type="dt"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a:solidFill>
                  <a:schemeClr val="tx1"/>
                </a:solidFill>
                <a:latin typeface="Arial" charset="0"/>
                <a:ea typeface="新細明體" pitchFamily="18" charset="-120"/>
              </a:defRPr>
            </a:lvl1pPr>
            <a:lvl2pPr marL="742950" indent="-285750" eaLnBrk="0" hangingPunct="0">
              <a:defRPr kumimoji="1">
                <a:solidFill>
                  <a:schemeClr val="tx1"/>
                </a:solidFill>
                <a:latin typeface="Arial" charset="0"/>
                <a:ea typeface="新細明體" pitchFamily="18" charset="-120"/>
              </a:defRPr>
            </a:lvl2pPr>
            <a:lvl3pPr marL="1143000" indent="-228600" eaLnBrk="0" hangingPunct="0">
              <a:defRPr kumimoji="1">
                <a:solidFill>
                  <a:schemeClr val="tx1"/>
                </a:solidFill>
                <a:latin typeface="Arial" charset="0"/>
                <a:ea typeface="新細明體" pitchFamily="18" charset="-120"/>
              </a:defRPr>
            </a:lvl3pPr>
            <a:lvl4pPr marL="1600200" indent="-228600" eaLnBrk="0" hangingPunct="0">
              <a:defRPr kumimoji="1">
                <a:solidFill>
                  <a:schemeClr val="tx1"/>
                </a:solidFill>
                <a:latin typeface="Arial" charset="0"/>
                <a:ea typeface="新細明體" pitchFamily="18" charset="-120"/>
              </a:defRPr>
            </a:lvl4pPr>
            <a:lvl5pPr marL="2057400" indent="-228600" eaLnBrk="0" hangingPunct="0">
              <a:defRPr kumimoji="1">
                <a:solidFill>
                  <a:schemeClr val="tx1"/>
                </a:solidFill>
                <a:latin typeface="Arial" charset="0"/>
                <a:ea typeface="新細明體" pitchFamily="18" charset="-120"/>
              </a:defRPr>
            </a:lvl5pPr>
            <a:lvl6pPr marL="2514600" indent="-228600" eaLnBrk="0" fontAlgn="base" hangingPunct="0">
              <a:spcBef>
                <a:spcPct val="0"/>
              </a:spcBef>
              <a:spcAft>
                <a:spcPct val="0"/>
              </a:spcAft>
              <a:defRPr kumimoji="1">
                <a:solidFill>
                  <a:schemeClr val="tx1"/>
                </a:solidFill>
                <a:latin typeface="Arial" charset="0"/>
                <a:ea typeface="新細明體" pitchFamily="18" charset="-120"/>
              </a:defRPr>
            </a:lvl6pPr>
            <a:lvl7pPr marL="2971800" indent="-228600" eaLnBrk="0" fontAlgn="base" hangingPunct="0">
              <a:spcBef>
                <a:spcPct val="0"/>
              </a:spcBef>
              <a:spcAft>
                <a:spcPct val="0"/>
              </a:spcAft>
              <a:defRPr kumimoji="1">
                <a:solidFill>
                  <a:schemeClr val="tx1"/>
                </a:solidFill>
                <a:latin typeface="Arial" charset="0"/>
                <a:ea typeface="新細明體" pitchFamily="18" charset="-120"/>
              </a:defRPr>
            </a:lvl7pPr>
            <a:lvl8pPr marL="3429000" indent="-228600" eaLnBrk="0" fontAlgn="base" hangingPunct="0">
              <a:spcBef>
                <a:spcPct val="0"/>
              </a:spcBef>
              <a:spcAft>
                <a:spcPct val="0"/>
              </a:spcAft>
              <a:defRPr kumimoji="1">
                <a:solidFill>
                  <a:schemeClr val="tx1"/>
                </a:solidFill>
                <a:latin typeface="Arial" charset="0"/>
                <a:ea typeface="新細明體" pitchFamily="18" charset="-120"/>
              </a:defRPr>
            </a:lvl8pPr>
            <a:lvl9pPr marL="3886200" indent="-228600" eaLnBrk="0" fontAlgn="base" hangingPunct="0">
              <a:spcBef>
                <a:spcPct val="0"/>
              </a:spcBef>
              <a:spcAft>
                <a:spcPct val="0"/>
              </a:spcAft>
              <a:defRPr kumimoji="1">
                <a:solidFill>
                  <a:schemeClr val="tx1"/>
                </a:solidFill>
                <a:latin typeface="Arial" charset="0"/>
                <a:ea typeface="新細明體" pitchFamily="18" charset="-120"/>
              </a:defRPr>
            </a:lvl9pPr>
          </a:lstStyle>
          <a:p>
            <a:pPr eaLnBrk="1" hangingPunct="1"/>
            <a:fld id="{C9C93B31-B16C-4307-A057-EE7FCF865F83}" type="datetime1">
              <a:rPr lang="zh-TW" altLang="en-US" smtClean="0"/>
              <a:pPr eaLnBrk="1" hangingPunct="1"/>
              <a:t>2019/5/17</a:t>
            </a:fld>
            <a:endParaRPr lang="en-US" altLang="zh-TW"/>
          </a:p>
        </p:txBody>
      </p:sp>
      <p:sp>
        <p:nvSpPr>
          <p:cNvPr id="15365" name="Rectangle 4"/>
          <p:cNvSpPr>
            <a:spLocks noChangeArrowheads="1"/>
          </p:cNvSpPr>
          <p:nvPr/>
        </p:nvSpPr>
        <p:spPr bwMode="auto">
          <a:xfrm>
            <a:off x="584200" y="808038"/>
            <a:ext cx="8915400" cy="777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ctr"/>
            <a:r>
              <a:rPr lang="zh-TW" altLang="en-US" sz="4000" b="1" dirty="0">
                <a:solidFill>
                  <a:schemeClr val="tx2"/>
                </a:solidFill>
                <a:latin typeface="標楷體" pitchFamily="65" charset="-120"/>
                <a:ea typeface="標楷體" pitchFamily="65" charset="-120"/>
              </a:rPr>
              <a:t>達麗建設股份有限公司 </a:t>
            </a:r>
          </a:p>
        </p:txBody>
      </p:sp>
      <p:sp>
        <p:nvSpPr>
          <p:cNvPr id="15366" name="Rectangle 5"/>
          <p:cNvSpPr>
            <a:spLocks noChangeArrowheads="1"/>
          </p:cNvSpPr>
          <p:nvPr/>
        </p:nvSpPr>
        <p:spPr bwMode="auto">
          <a:xfrm>
            <a:off x="508000" y="1616075"/>
            <a:ext cx="8969375" cy="4465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kumimoji="0" lang="zh-TW" altLang="en-US" sz="2600" b="1" dirty="0">
                <a:solidFill>
                  <a:schemeClr val="tx2"/>
                </a:solidFill>
                <a:latin typeface="Times New Roman" pitchFamily="18" charset="0"/>
                <a:ea typeface="標楷體" pitchFamily="65" charset="-120"/>
              </a:rPr>
              <a:t>案名：全民萬歲</a:t>
            </a:r>
            <a:endParaRPr kumimoji="0" lang="en-US" altLang="zh-TW" sz="2600" b="1" dirty="0">
              <a:solidFill>
                <a:schemeClr val="tx2"/>
              </a:solidFill>
              <a:latin typeface="Times New Roman" pitchFamily="18" charset="0"/>
              <a:ea typeface="標楷體" pitchFamily="65" charset="-120"/>
            </a:endParaRPr>
          </a:p>
          <a:p>
            <a:r>
              <a:rPr kumimoji="0" lang="zh-TW" altLang="en-US" sz="2600" b="1" dirty="0">
                <a:solidFill>
                  <a:schemeClr val="tx2"/>
                </a:solidFill>
                <a:latin typeface="Times New Roman" pitchFamily="18" charset="0"/>
                <a:ea typeface="標楷體" pitchFamily="65" charset="-120"/>
              </a:rPr>
              <a:t>辦理方式：不動產開發信託</a:t>
            </a:r>
            <a:endParaRPr kumimoji="0" lang="en-US" altLang="zh-TW" sz="2600" b="1" dirty="0">
              <a:solidFill>
                <a:schemeClr val="tx2"/>
              </a:solidFill>
              <a:latin typeface="Times New Roman" pitchFamily="18" charset="0"/>
              <a:ea typeface="標楷體" pitchFamily="65" charset="-120"/>
            </a:endParaRPr>
          </a:p>
          <a:p>
            <a:r>
              <a:rPr lang="zh-TW" altLang="en-US" sz="2600" b="1" dirty="0">
                <a:solidFill>
                  <a:schemeClr val="tx2"/>
                </a:solidFill>
                <a:latin typeface="Times New Roman" pitchFamily="18" charset="0"/>
                <a:ea typeface="標楷體" pitchFamily="65" charset="-120"/>
              </a:rPr>
              <a:t>地點：高雄捷運青埔站</a:t>
            </a:r>
            <a:br>
              <a:rPr lang="zh-TW" altLang="en-US" sz="2600" b="1" dirty="0">
                <a:solidFill>
                  <a:schemeClr val="tx2"/>
                </a:solidFill>
                <a:latin typeface="Times New Roman" pitchFamily="18" charset="0"/>
                <a:ea typeface="標楷體" pitchFamily="65" charset="-120"/>
              </a:rPr>
            </a:br>
            <a:endParaRPr lang="en-US" altLang="zh-TW" sz="2600" b="1" dirty="0">
              <a:solidFill>
                <a:schemeClr val="tx2"/>
              </a:solidFill>
              <a:latin typeface="Times New Roman" pitchFamily="18" charset="0"/>
              <a:ea typeface="標楷體" pitchFamily="65" charset="-120"/>
            </a:endParaRPr>
          </a:p>
          <a:p>
            <a:r>
              <a:rPr lang="zh-TW" altLang="en-US" sz="2600" b="1" dirty="0">
                <a:solidFill>
                  <a:schemeClr val="tx2"/>
                </a:solidFill>
                <a:latin typeface="Times New Roman" pitchFamily="18" charset="0"/>
                <a:ea typeface="標楷體" pitchFamily="65" charset="-120"/>
              </a:rPr>
              <a:t>服務項目：</a:t>
            </a:r>
            <a:endParaRPr kumimoji="0" lang="en-US" altLang="zh-TW" sz="2600" b="1" dirty="0">
              <a:solidFill>
                <a:schemeClr val="tx2"/>
              </a:solidFill>
              <a:latin typeface="Times New Roman" pitchFamily="18" charset="0"/>
              <a:ea typeface="標楷體" pitchFamily="65" charset="-120"/>
            </a:endParaRPr>
          </a:p>
          <a:p>
            <a:r>
              <a:rPr kumimoji="0" lang="en-US" altLang="zh-TW" sz="2600" b="1" dirty="0">
                <a:solidFill>
                  <a:schemeClr val="tx2"/>
                </a:solidFill>
                <a:latin typeface="Times New Roman" pitchFamily="18" charset="0"/>
                <a:ea typeface="標楷體" pitchFamily="65" charset="-120"/>
              </a:rPr>
              <a:t>‧</a:t>
            </a:r>
            <a:r>
              <a:rPr lang="zh-TW" altLang="en-US" sz="2600" b="1" dirty="0">
                <a:solidFill>
                  <a:schemeClr val="tx2"/>
                </a:solidFill>
                <a:latin typeface="Times New Roman" pitchFamily="18" charset="0"/>
                <a:ea typeface="標楷體" pitchFamily="65" charset="-120"/>
              </a:rPr>
              <a:t>工程進度查核 </a:t>
            </a:r>
            <a:br>
              <a:rPr lang="zh-TW" altLang="en-US" sz="2600" b="1" dirty="0">
                <a:solidFill>
                  <a:schemeClr val="tx2"/>
                </a:solidFill>
                <a:latin typeface="Times New Roman" pitchFamily="18" charset="0"/>
                <a:ea typeface="標楷體" pitchFamily="65" charset="-120"/>
              </a:rPr>
            </a:br>
            <a:r>
              <a:rPr kumimoji="0" lang="en-US" altLang="zh-TW" sz="2600" b="1" dirty="0">
                <a:solidFill>
                  <a:schemeClr val="tx2"/>
                </a:solidFill>
                <a:latin typeface="Times New Roman" pitchFamily="18" charset="0"/>
                <a:ea typeface="標楷體" pitchFamily="65" charset="-120"/>
              </a:rPr>
              <a:t>‧</a:t>
            </a:r>
            <a:r>
              <a:rPr lang="zh-TW" altLang="en-US" sz="2600" b="1" dirty="0">
                <a:solidFill>
                  <a:schemeClr val="tx2"/>
                </a:solidFill>
                <a:latin typeface="Times New Roman" pitchFamily="18" charset="0"/>
                <a:ea typeface="標楷體" pitchFamily="65" charset="-120"/>
              </a:rPr>
              <a:t>預售契約查核</a:t>
            </a:r>
            <a:br>
              <a:rPr lang="zh-TW" altLang="en-US" sz="2600" b="1" dirty="0">
                <a:solidFill>
                  <a:schemeClr val="tx2"/>
                </a:solidFill>
                <a:latin typeface="Times New Roman" pitchFamily="18" charset="0"/>
                <a:ea typeface="標楷體" pitchFamily="65" charset="-120"/>
              </a:rPr>
            </a:br>
            <a:r>
              <a:rPr kumimoji="0" lang="en-US" altLang="zh-TW" sz="2600" b="1" dirty="0">
                <a:solidFill>
                  <a:schemeClr val="tx2"/>
                </a:solidFill>
                <a:latin typeface="Times New Roman" pitchFamily="18" charset="0"/>
                <a:ea typeface="標楷體" pitchFamily="65" charset="-120"/>
              </a:rPr>
              <a:t>‧</a:t>
            </a:r>
            <a:r>
              <a:rPr kumimoji="0" lang="zh-TW" altLang="en-US" sz="2600" b="1" dirty="0">
                <a:solidFill>
                  <a:schemeClr val="tx2"/>
                </a:solidFill>
                <a:latin typeface="Times New Roman" pitchFamily="18" charset="0"/>
                <a:ea typeface="標楷體" pitchFamily="65" charset="-120"/>
              </a:rPr>
              <a:t>營建資金控管</a:t>
            </a:r>
            <a:r>
              <a:rPr kumimoji="0" lang="en-US" altLang="zh-TW" sz="2600" b="1" dirty="0">
                <a:solidFill>
                  <a:schemeClr val="tx2"/>
                </a:solidFill>
                <a:latin typeface="Times New Roman" pitchFamily="18" charset="0"/>
                <a:ea typeface="標楷體" pitchFamily="65" charset="-120"/>
              </a:rPr>
              <a:t>(</a:t>
            </a:r>
            <a:r>
              <a:rPr kumimoji="0" lang="zh-TW" altLang="en-US" sz="2600" b="1" dirty="0">
                <a:solidFill>
                  <a:schemeClr val="tx2"/>
                </a:solidFill>
                <a:latin typeface="Times New Roman" pitchFamily="18" charset="0"/>
                <a:ea typeface="標楷體" pitchFamily="65" charset="-120"/>
              </a:rPr>
              <a:t>預售屋價金</a:t>
            </a:r>
            <a:r>
              <a:rPr kumimoji="0" lang="en-US" altLang="zh-TW" sz="2600" b="1" dirty="0">
                <a:solidFill>
                  <a:schemeClr val="tx2"/>
                </a:solidFill>
                <a:latin typeface="Times New Roman" pitchFamily="18" charset="0"/>
                <a:ea typeface="標楷體" pitchFamily="65" charset="-120"/>
              </a:rPr>
              <a:t>)</a:t>
            </a:r>
            <a:br>
              <a:rPr kumimoji="0" lang="en-US" altLang="zh-TW" sz="2600" b="1" dirty="0">
                <a:solidFill>
                  <a:schemeClr val="tx2"/>
                </a:solidFill>
                <a:latin typeface="Times New Roman" pitchFamily="18" charset="0"/>
                <a:ea typeface="標楷體" pitchFamily="65" charset="-120"/>
              </a:rPr>
            </a:br>
            <a:r>
              <a:rPr kumimoji="0" lang="en-US" altLang="zh-TW" sz="2600" b="1" dirty="0">
                <a:solidFill>
                  <a:schemeClr val="tx2"/>
                </a:solidFill>
                <a:latin typeface="Times New Roman" pitchFamily="18" charset="0"/>
                <a:ea typeface="標楷體" pitchFamily="65" charset="-120"/>
              </a:rPr>
              <a:t>‧</a:t>
            </a:r>
            <a:r>
              <a:rPr kumimoji="0" lang="zh-TW" altLang="en-US" sz="2600" b="1" dirty="0">
                <a:solidFill>
                  <a:schemeClr val="tx2"/>
                </a:solidFill>
                <a:latin typeface="Times New Roman" pitchFamily="18" charset="0"/>
                <a:ea typeface="標楷體" pitchFamily="65" charset="-120"/>
              </a:rPr>
              <a:t>專案財務稽核</a:t>
            </a:r>
          </a:p>
        </p:txBody>
      </p:sp>
      <p:pic>
        <p:nvPicPr>
          <p:cNvPr id="1843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56327" y="1817793"/>
            <a:ext cx="4856702" cy="4062202"/>
          </a:xfrm>
          <a:prstGeom prst="rect">
            <a:avLst/>
          </a:prstGeom>
          <a:noFill/>
          <a:ln>
            <a:noFill/>
          </a:ln>
          <a:effectLst>
            <a:outerShdw dist="35921" dir="2700000" algn="ctr" rotWithShape="0">
              <a:schemeClr val="bg2">
                <a:alpha val="17000"/>
              </a:scheme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87990362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投影片編號版面配置區 2"/>
          <p:cNvSpPr>
            <a:spLocks noGrp="1"/>
          </p:cNvSpPr>
          <p:nvPr>
            <p:ph type="sldNum" sz="quarter" idx="10"/>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a:solidFill>
                  <a:schemeClr val="tx1"/>
                </a:solidFill>
                <a:latin typeface="Arial" charset="0"/>
                <a:ea typeface="新細明體" pitchFamily="18" charset="-120"/>
              </a:defRPr>
            </a:lvl1pPr>
            <a:lvl2pPr marL="742950" indent="-285750" eaLnBrk="0" hangingPunct="0">
              <a:defRPr kumimoji="1">
                <a:solidFill>
                  <a:schemeClr val="tx1"/>
                </a:solidFill>
                <a:latin typeface="Arial" charset="0"/>
                <a:ea typeface="新細明體" pitchFamily="18" charset="-120"/>
              </a:defRPr>
            </a:lvl2pPr>
            <a:lvl3pPr marL="1143000" indent="-228600" eaLnBrk="0" hangingPunct="0">
              <a:defRPr kumimoji="1">
                <a:solidFill>
                  <a:schemeClr val="tx1"/>
                </a:solidFill>
                <a:latin typeface="Arial" charset="0"/>
                <a:ea typeface="新細明體" pitchFamily="18" charset="-120"/>
              </a:defRPr>
            </a:lvl3pPr>
            <a:lvl4pPr marL="1600200" indent="-228600" eaLnBrk="0" hangingPunct="0">
              <a:defRPr kumimoji="1">
                <a:solidFill>
                  <a:schemeClr val="tx1"/>
                </a:solidFill>
                <a:latin typeface="Arial" charset="0"/>
                <a:ea typeface="新細明體" pitchFamily="18" charset="-120"/>
              </a:defRPr>
            </a:lvl4pPr>
            <a:lvl5pPr marL="2057400" indent="-228600" eaLnBrk="0" hangingPunct="0">
              <a:defRPr kumimoji="1">
                <a:solidFill>
                  <a:schemeClr val="tx1"/>
                </a:solidFill>
                <a:latin typeface="Arial" charset="0"/>
                <a:ea typeface="新細明體" pitchFamily="18" charset="-120"/>
              </a:defRPr>
            </a:lvl5pPr>
            <a:lvl6pPr marL="2514600" indent="-228600" eaLnBrk="0" fontAlgn="base" hangingPunct="0">
              <a:spcBef>
                <a:spcPct val="0"/>
              </a:spcBef>
              <a:spcAft>
                <a:spcPct val="0"/>
              </a:spcAft>
              <a:defRPr kumimoji="1">
                <a:solidFill>
                  <a:schemeClr val="tx1"/>
                </a:solidFill>
                <a:latin typeface="Arial" charset="0"/>
                <a:ea typeface="新細明體" pitchFamily="18" charset="-120"/>
              </a:defRPr>
            </a:lvl6pPr>
            <a:lvl7pPr marL="2971800" indent="-228600" eaLnBrk="0" fontAlgn="base" hangingPunct="0">
              <a:spcBef>
                <a:spcPct val="0"/>
              </a:spcBef>
              <a:spcAft>
                <a:spcPct val="0"/>
              </a:spcAft>
              <a:defRPr kumimoji="1">
                <a:solidFill>
                  <a:schemeClr val="tx1"/>
                </a:solidFill>
                <a:latin typeface="Arial" charset="0"/>
                <a:ea typeface="新細明體" pitchFamily="18" charset="-120"/>
              </a:defRPr>
            </a:lvl7pPr>
            <a:lvl8pPr marL="3429000" indent="-228600" eaLnBrk="0" fontAlgn="base" hangingPunct="0">
              <a:spcBef>
                <a:spcPct val="0"/>
              </a:spcBef>
              <a:spcAft>
                <a:spcPct val="0"/>
              </a:spcAft>
              <a:defRPr kumimoji="1">
                <a:solidFill>
                  <a:schemeClr val="tx1"/>
                </a:solidFill>
                <a:latin typeface="Arial" charset="0"/>
                <a:ea typeface="新細明體" pitchFamily="18" charset="-120"/>
              </a:defRPr>
            </a:lvl8pPr>
            <a:lvl9pPr marL="3886200" indent="-228600" eaLnBrk="0" fontAlgn="base" hangingPunct="0">
              <a:spcBef>
                <a:spcPct val="0"/>
              </a:spcBef>
              <a:spcAft>
                <a:spcPct val="0"/>
              </a:spcAft>
              <a:defRPr kumimoji="1">
                <a:solidFill>
                  <a:schemeClr val="tx1"/>
                </a:solidFill>
                <a:latin typeface="Arial" charset="0"/>
                <a:ea typeface="新細明體" pitchFamily="18" charset="-120"/>
              </a:defRPr>
            </a:lvl9pPr>
          </a:lstStyle>
          <a:p>
            <a:fld id="{30DD80D8-3151-490B-9ED9-36F5E7D4D1A5}" type="slidenum">
              <a:rPr lang="zh-TW" altLang="en-US" smtClean="0"/>
              <a:pPr/>
              <a:t>9</a:t>
            </a:fld>
            <a:endParaRPr lang="en-US" altLang="zh-TW"/>
          </a:p>
        </p:txBody>
      </p:sp>
      <p:sp>
        <p:nvSpPr>
          <p:cNvPr id="8195" name="日期版面配置區 3"/>
          <p:cNvSpPr>
            <a:spLocks noGrp="1"/>
          </p:cNvSpPr>
          <p:nvPr>
            <p:ph type="dt"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a:solidFill>
                  <a:schemeClr val="tx1"/>
                </a:solidFill>
                <a:latin typeface="Arial" charset="0"/>
                <a:ea typeface="新細明體" pitchFamily="18" charset="-120"/>
              </a:defRPr>
            </a:lvl1pPr>
            <a:lvl2pPr marL="742950" indent="-285750" eaLnBrk="0" hangingPunct="0">
              <a:defRPr kumimoji="1">
                <a:solidFill>
                  <a:schemeClr val="tx1"/>
                </a:solidFill>
                <a:latin typeface="Arial" charset="0"/>
                <a:ea typeface="新細明體" pitchFamily="18" charset="-120"/>
              </a:defRPr>
            </a:lvl2pPr>
            <a:lvl3pPr marL="1143000" indent="-228600" eaLnBrk="0" hangingPunct="0">
              <a:defRPr kumimoji="1">
                <a:solidFill>
                  <a:schemeClr val="tx1"/>
                </a:solidFill>
                <a:latin typeface="Arial" charset="0"/>
                <a:ea typeface="新細明體" pitchFamily="18" charset="-120"/>
              </a:defRPr>
            </a:lvl3pPr>
            <a:lvl4pPr marL="1600200" indent="-228600" eaLnBrk="0" hangingPunct="0">
              <a:defRPr kumimoji="1">
                <a:solidFill>
                  <a:schemeClr val="tx1"/>
                </a:solidFill>
                <a:latin typeface="Arial" charset="0"/>
                <a:ea typeface="新細明體" pitchFamily="18" charset="-120"/>
              </a:defRPr>
            </a:lvl4pPr>
            <a:lvl5pPr marL="2057400" indent="-228600" eaLnBrk="0" hangingPunct="0">
              <a:defRPr kumimoji="1">
                <a:solidFill>
                  <a:schemeClr val="tx1"/>
                </a:solidFill>
                <a:latin typeface="Arial" charset="0"/>
                <a:ea typeface="新細明體" pitchFamily="18" charset="-120"/>
              </a:defRPr>
            </a:lvl5pPr>
            <a:lvl6pPr marL="2514600" indent="-228600" eaLnBrk="0" fontAlgn="base" hangingPunct="0">
              <a:spcBef>
                <a:spcPct val="0"/>
              </a:spcBef>
              <a:spcAft>
                <a:spcPct val="0"/>
              </a:spcAft>
              <a:defRPr kumimoji="1">
                <a:solidFill>
                  <a:schemeClr val="tx1"/>
                </a:solidFill>
                <a:latin typeface="Arial" charset="0"/>
                <a:ea typeface="新細明體" pitchFamily="18" charset="-120"/>
              </a:defRPr>
            </a:lvl6pPr>
            <a:lvl7pPr marL="2971800" indent="-228600" eaLnBrk="0" fontAlgn="base" hangingPunct="0">
              <a:spcBef>
                <a:spcPct val="0"/>
              </a:spcBef>
              <a:spcAft>
                <a:spcPct val="0"/>
              </a:spcAft>
              <a:defRPr kumimoji="1">
                <a:solidFill>
                  <a:schemeClr val="tx1"/>
                </a:solidFill>
                <a:latin typeface="Arial" charset="0"/>
                <a:ea typeface="新細明體" pitchFamily="18" charset="-120"/>
              </a:defRPr>
            </a:lvl7pPr>
            <a:lvl8pPr marL="3429000" indent="-228600" eaLnBrk="0" fontAlgn="base" hangingPunct="0">
              <a:spcBef>
                <a:spcPct val="0"/>
              </a:spcBef>
              <a:spcAft>
                <a:spcPct val="0"/>
              </a:spcAft>
              <a:defRPr kumimoji="1">
                <a:solidFill>
                  <a:schemeClr val="tx1"/>
                </a:solidFill>
                <a:latin typeface="Arial" charset="0"/>
                <a:ea typeface="新細明體" pitchFamily="18" charset="-120"/>
              </a:defRPr>
            </a:lvl8pPr>
            <a:lvl9pPr marL="3886200" indent="-228600" eaLnBrk="0" fontAlgn="base" hangingPunct="0">
              <a:spcBef>
                <a:spcPct val="0"/>
              </a:spcBef>
              <a:spcAft>
                <a:spcPct val="0"/>
              </a:spcAft>
              <a:defRPr kumimoji="1">
                <a:solidFill>
                  <a:schemeClr val="tx1"/>
                </a:solidFill>
                <a:latin typeface="Arial" charset="0"/>
                <a:ea typeface="新細明體" pitchFamily="18" charset="-120"/>
              </a:defRPr>
            </a:lvl9pPr>
          </a:lstStyle>
          <a:p>
            <a:pPr eaLnBrk="1" hangingPunct="1"/>
            <a:fld id="{2893DFE3-ABF8-439C-945A-609CFCE71327}" type="datetime1">
              <a:rPr lang="zh-TW" altLang="en-US" smtClean="0"/>
              <a:pPr eaLnBrk="1" hangingPunct="1"/>
              <a:t>2019/5/17</a:t>
            </a:fld>
            <a:endParaRPr lang="en-US" altLang="zh-TW"/>
          </a:p>
        </p:txBody>
      </p:sp>
      <p:pic>
        <p:nvPicPr>
          <p:cNvPr id="8196" name="Picture 6" descr="b02"/>
          <p:cNvPicPr>
            <a:picLocks noGrp="1" noChangeAspect="1" noChangeArrowheads="1"/>
          </p:cNvPicPr>
          <p:nvPr>
            <p:ph/>
          </p:nvPr>
        </p:nvPicPr>
        <p:blipFill>
          <a:blip r:embed="rId2">
            <a:lum bright="10000" contrast="-10000"/>
            <a:extLst>
              <a:ext uri="{28A0092B-C50C-407E-A947-70E740481C1C}">
                <a14:useLocalDpi xmlns:a14="http://schemas.microsoft.com/office/drawing/2010/main" val="0"/>
              </a:ext>
            </a:extLst>
          </a:blip>
          <a:srcRect l="20927" r="27394" b="-2351"/>
          <a:stretch>
            <a:fillRect/>
          </a:stretch>
        </p:blipFill>
        <p:spPr bwMode="auto">
          <a:xfrm>
            <a:off x="4881563" y="1700213"/>
            <a:ext cx="4608512" cy="475297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197" name="Rectangle 4"/>
          <p:cNvSpPr>
            <a:spLocks noChangeArrowheads="1"/>
          </p:cNvSpPr>
          <p:nvPr/>
        </p:nvSpPr>
        <p:spPr bwMode="auto">
          <a:xfrm>
            <a:off x="584200" y="808038"/>
            <a:ext cx="8915400" cy="777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ctr"/>
            <a:r>
              <a:rPr lang="zh-TW" altLang="en-US" sz="4000" b="1">
                <a:solidFill>
                  <a:schemeClr val="tx2"/>
                </a:solidFill>
                <a:latin typeface="標楷體" pitchFamily="65" charset="-120"/>
                <a:ea typeface="標楷體" pitchFamily="65" charset="-120"/>
              </a:rPr>
              <a:t>聯合報股份有限公司 </a:t>
            </a:r>
          </a:p>
        </p:txBody>
      </p:sp>
      <p:sp>
        <p:nvSpPr>
          <p:cNvPr id="8198" name="Rectangle 5"/>
          <p:cNvSpPr>
            <a:spLocks noChangeArrowheads="1"/>
          </p:cNvSpPr>
          <p:nvPr/>
        </p:nvSpPr>
        <p:spPr bwMode="auto">
          <a:xfrm>
            <a:off x="508000" y="1658938"/>
            <a:ext cx="8969375" cy="4465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kumimoji="0" lang="zh-TW" altLang="en-US" sz="2600" b="1" dirty="0">
                <a:solidFill>
                  <a:schemeClr val="tx2"/>
                </a:solidFill>
                <a:latin typeface="Times New Roman" pitchFamily="18" charset="0"/>
                <a:ea typeface="標楷體" pitchFamily="65" charset="-120"/>
              </a:rPr>
              <a:t>案名：聯合大哲、聯合大於</a:t>
            </a:r>
            <a:r>
              <a:rPr kumimoji="0" lang="en-US" altLang="zh-TW" sz="2600" b="1" dirty="0">
                <a:solidFill>
                  <a:schemeClr val="tx2"/>
                </a:solidFill>
                <a:latin typeface="Times New Roman" pitchFamily="18" charset="0"/>
                <a:ea typeface="標楷體" pitchFamily="65" charset="-120"/>
              </a:rPr>
              <a:t>(</a:t>
            </a:r>
            <a:r>
              <a:rPr kumimoji="0" lang="zh-TW" altLang="en-US" sz="2600" b="1" dirty="0">
                <a:solidFill>
                  <a:schemeClr val="tx2"/>
                </a:solidFill>
                <a:latin typeface="Times New Roman" pitchFamily="18" charset="0"/>
                <a:ea typeface="標楷體" pitchFamily="65" charset="-120"/>
              </a:rPr>
              <a:t>臺北市信義區逸仙段二小段案</a:t>
            </a:r>
            <a:r>
              <a:rPr kumimoji="0" lang="en-US" altLang="zh-TW" sz="2600" b="1" dirty="0">
                <a:solidFill>
                  <a:schemeClr val="tx2"/>
                </a:solidFill>
                <a:latin typeface="Times New Roman" pitchFamily="18" charset="0"/>
                <a:ea typeface="標楷體" pitchFamily="65" charset="-120"/>
              </a:rPr>
              <a:t>)</a:t>
            </a:r>
            <a:br>
              <a:rPr kumimoji="0" lang="en-US" altLang="zh-TW" sz="2600" b="1" dirty="0">
                <a:solidFill>
                  <a:schemeClr val="tx2"/>
                </a:solidFill>
                <a:latin typeface="Times New Roman" pitchFamily="18" charset="0"/>
                <a:ea typeface="標楷體" pitchFamily="65" charset="-120"/>
              </a:rPr>
            </a:br>
            <a:r>
              <a:rPr kumimoji="0" lang="zh-TW" altLang="en-US" sz="2600" b="1" dirty="0">
                <a:solidFill>
                  <a:schemeClr val="tx2"/>
                </a:solidFill>
                <a:latin typeface="Times New Roman" pitchFamily="18" charset="0"/>
                <a:ea typeface="標楷體" pitchFamily="65" charset="-120"/>
              </a:rPr>
              <a:t>辦理方式：都市更新權利變換</a:t>
            </a:r>
            <a:br>
              <a:rPr kumimoji="0" lang="zh-TW" altLang="en-US" sz="2600" b="1" dirty="0">
                <a:solidFill>
                  <a:schemeClr val="tx2"/>
                </a:solidFill>
                <a:latin typeface="Times New Roman" pitchFamily="18" charset="0"/>
                <a:ea typeface="標楷體" pitchFamily="65" charset="-120"/>
              </a:rPr>
            </a:br>
            <a:r>
              <a:rPr kumimoji="0" lang="zh-TW" altLang="en-US" sz="2600" b="1" dirty="0">
                <a:solidFill>
                  <a:schemeClr val="tx2"/>
                </a:solidFill>
                <a:latin typeface="Times New Roman" pitchFamily="18" charset="0"/>
                <a:ea typeface="標楷體" pitchFamily="65" charset="-120"/>
              </a:rPr>
              <a:t>核定公告日：</a:t>
            </a:r>
            <a:r>
              <a:rPr kumimoji="0" lang="en-US" altLang="zh-TW" sz="2600" b="1" dirty="0">
                <a:solidFill>
                  <a:schemeClr val="tx2"/>
                </a:solidFill>
                <a:latin typeface="Times New Roman" pitchFamily="18" charset="0"/>
                <a:ea typeface="標楷體" pitchFamily="65" charset="-120"/>
              </a:rPr>
              <a:t>102</a:t>
            </a:r>
            <a:r>
              <a:rPr kumimoji="0" lang="zh-TW" altLang="en-US" sz="2600" b="1" dirty="0">
                <a:solidFill>
                  <a:schemeClr val="tx2"/>
                </a:solidFill>
                <a:latin typeface="Times New Roman" pitchFamily="18" charset="0"/>
                <a:ea typeface="標楷體" pitchFamily="65" charset="-120"/>
              </a:rPr>
              <a:t>年</a:t>
            </a:r>
            <a:r>
              <a:rPr kumimoji="0" lang="en-US" altLang="zh-TW" sz="2600" b="1" dirty="0">
                <a:solidFill>
                  <a:schemeClr val="tx2"/>
                </a:solidFill>
                <a:latin typeface="Times New Roman" pitchFamily="18" charset="0"/>
                <a:ea typeface="標楷體" pitchFamily="65" charset="-120"/>
              </a:rPr>
              <a:t>2</a:t>
            </a:r>
            <a:r>
              <a:rPr kumimoji="0" lang="zh-TW" altLang="en-US" sz="2600" b="1" dirty="0">
                <a:solidFill>
                  <a:schemeClr val="tx2"/>
                </a:solidFill>
                <a:latin typeface="Times New Roman" pitchFamily="18" charset="0"/>
                <a:ea typeface="標楷體" pitchFamily="65" charset="-120"/>
              </a:rPr>
              <a:t>月</a:t>
            </a:r>
            <a:r>
              <a:rPr kumimoji="0" lang="en-US" altLang="zh-TW" sz="2600" b="1" dirty="0">
                <a:solidFill>
                  <a:schemeClr val="tx2"/>
                </a:solidFill>
                <a:latin typeface="Times New Roman" pitchFamily="18" charset="0"/>
                <a:ea typeface="標楷體" pitchFamily="65" charset="-120"/>
              </a:rPr>
              <a:t>27</a:t>
            </a:r>
            <a:r>
              <a:rPr kumimoji="0" lang="zh-TW" altLang="en-US" sz="2600" b="1" dirty="0">
                <a:solidFill>
                  <a:schemeClr val="tx2"/>
                </a:solidFill>
                <a:latin typeface="Times New Roman" pitchFamily="18" charset="0"/>
                <a:ea typeface="標楷體" pitchFamily="65" charset="-120"/>
              </a:rPr>
              <a:t>日</a:t>
            </a:r>
            <a:br>
              <a:rPr kumimoji="0" lang="zh-TW" altLang="en-US" sz="2600" b="1" dirty="0">
                <a:solidFill>
                  <a:schemeClr val="tx2"/>
                </a:solidFill>
                <a:latin typeface="Times New Roman" pitchFamily="18" charset="0"/>
                <a:ea typeface="標楷體" pitchFamily="65" charset="-120"/>
              </a:rPr>
            </a:br>
            <a:r>
              <a:rPr lang="zh-TW" altLang="en-US" sz="2600" b="1" dirty="0">
                <a:solidFill>
                  <a:schemeClr val="tx2"/>
                </a:solidFill>
                <a:latin typeface="Times New Roman" pitchFamily="18" charset="0"/>
                <a:ea typeface="標楷體" pitchFamily="65" charset="-120"/>
              </a:rPr>
              <a:t>地點：忠孝東路四段</a:t>
            </a:r>
            <a:br>
              <a:rPr lang="zh-TW" altLang="en-US" sz="2600" b="1" dirty="0">
                <a:solidFill>
                  <a:schemeClr val="tx2"/>
                </a:solidFill>
                <a:latin typeface="Times New Roman" pitchFamily="18" charset="0"/>
                <a:ea typeface="標楷體" pitchFamily="65" charset="-120"/>
              </a:rPr>
            </a:br>
            <a:endParaRPr lang="en-US" altLang="zh-TW" sz="2600" b="1" dirty="0">
              <a:solidFill>
                <a:schemeClr val="tx2"/>
              </a:solidFill>
              <a:latin typeface="Times New Roman" pitchFamily="18" charset="0"/>
              <a:ea typeface="標楷體" pitchFamily="65" charset="-120"/>
            </a:endParaRPr>
          </a:p>
          <a:p>
            <a:br>
              <a:rPr lang="zh-TW" altLang="en-US" sz="2600" b="1" dirty="0">
                <a:solidFill>
                  <a:schemeClr val="tx2"/>
                </a:solidFill>
                <a:latin typeface="Times New Roman" pitchFamily="18" charset="0"/>
                <a:ea typeface="標楷體" pitchFamily="65" charset="-120"/>
              </a:rPr>
            </a:br>
            <a:r>
              <a:rPr lang="zh-TW" altLang="en-US" sz="2600" b="1" dirty="0">
                <a:solidFill>
                  <a:schemeClr val="tx2"/>
                </a:solidFill>
                <a:latin typeface="Times New Roman" pitchFamily="18" charset="0"/>
                <a:ea typeface="標楷體" pitchFamily="65" charset="-120"/>
              </a:rPr>
              <a:t>服務項目：</a:t>
            </a:r>
            <a:br>
              <a:rPr lang="zh-TW" altLang="en-US" sz="2600" b="1" dirty="0">
                <a:solidFill>
                  <a:schemeClr val="tx2"/>
                </a:solidFill>
                <a:latin typeface="Times New Roman" pitchFamily="18" charset="0"/>
                <a:ea typeface="標楷體" pitchFamily="65" charset="-120"/>
              </a:rPr>
            </a:br>
            <a:r>
              <a:rPr kumimoji="0" lang="en-US" altLang="zh-TW" sz="2600" b="1" dirty="0">
                <a:solidFill>
                  <a:schemeClr val="tx2"/>
                </a:solidFill>
                <a:latin typeface="Times New Roman" pitchFamily="18" charset="0"/>
                <a:ea typeface="標楷體" pitchFamily="65" charset="-120"/>
              </a:rPr>
              <a:t>‧</a:t>
            </a:r>
            <a:r>
              <a:rPr lang="zh-TW" altLang="en-US" sz="2600" b="1" dirty="0">
                <a:solidFill>
                  <a:schemeClr val="tx2"/>
                </a:solidFill>
                <a:latin typeface="Times New Roman" pitchFamily="18" charset="0"/>
                <a:ea typeface="標楷體" pitchFamily="65" charset="-120"/>
              </a:rPr>
              <a:t>工程進度查核 </a:t>
            </a:r>
            <a:br>
              <a:rPr lang="zh-TW" altLang="en-US" sz="2600" b="1" dirty="0">
                <a:solidFill>
                  <a:schemeClr val="tx2"/>
                </a:solidFill>
                <a:latin typeface="Times New Roman" pitchFamily="18" charset="0"/>
                <a:ea typeface="標楷體" pitchFamily="65" charset="-120"/>
              </a:rPr>
            </a:br>
            <a:r>
              <a:rPr kumimoji="0" lang="en-US" altLang="zh-TW" sz="2600" b="1" dirty="0">
                <a:solidFill>
                  <a:schemeClr val="tx2"/>
                </a:solidFill>
                <a:latin typeface="Times New Roman" pitchFamily="18" charset="0"/>
                <a:ea typeface="標楷體" pitchFamily="65" charset="-120"/>
              </a:rPr>
              <a:t>‧</a:t>
            </a:r>
            <a:r>
              <a:rPr lang="zh-TW" altLang="en-US" sz="2600" b="1" dirty="0">
                <a:solidFill>
                  <a:schemeClr val="tx2"/>
                </a:solidFill>
                <a:latin typeface="Times New Roman" pitchFamily="18" charset="0"/>
                <a:ea typeface="標楷體" pitchFamily="65" charset="-120"/>
              </a:rPr>
              <a:t>預售契約查核</a:t>
            </a:r>
            <a:br>
              <a:rPr lang="zh-TW" altLang="en-US" sz="2600" b="1" dirty="0">
                <a:solidFill>
                  <a:schemeClr val="tx2"/>
                </a:solidFill>
                <a:latin typeface="Times New Roman" pitchFamily="18" charset="0"/>
                <a:ea typeface="標楷體" pitchFamily="65" charset="-120"/>
              </a:rPr>
            </a:br>
            <a:r>
              <a:rPr kumimoji="0" lang="en-US" altLang="zh-TW" sz="2600" b="1" dirty="0">
                <a:solidFill>
                  <a:schemeClr val="tx2"/>
                </a:solidFill>
                <a:latin typeface="Times New Roman" pitchFamily="18" charset="0"/>
                <a:ea typeface="標楷體" pitchFamily="65" charset="-120"/>
              </a:rPr>
              <a:t>‧</a:t>
            </a:r>
            <a:r>
              <a:rPr kumimoji="0" lang="zh-TW" altLang="en-US" sz="2600" b="1" dirty="0">
                <a:solidFill>
                  <a:schemeClr val="tx2"/>
                </a:solidFill>
                <a:latin typeface="Times New Roman" pitchFamily="18" charset="0"/>
                <a:ea typeface="標楷體" pitchFamily="65" charset="-120"/>
              </a:rPr>
              <a:t>營建資金控管</a:t>
            </a:r>
            <a:r>
              <a:rPr kumimoji="0" lang="en-US" altLang="zh-TW" sz="2600" b="1" dirty="0">
                <a:solidFill>
                  <a:schemeClr val="tx2"/>
                </a:solidFill>
                <a:latin typeface="Times New Roman" pitchFamily="18" charset="0"/>
                <a:ea typeface="標楷體" pitchFamily="65" charset="-120"/>
              </a:rPr>
              <a:t>(</a:t>
            </a:r>
            <a:r>
              <a:rPr kumimoji="0" lang="zh-TW" altLang="en-US" sz="2600" b="1" dirty="0">
                <a:solidFill>
                  <a:schemeClr val="tx2"/>
                </a:solidFill>
                <a:latin typeface="Times New Roman" pitchFamily="18" charset="0"/>
                <a:ea typeface="標楷體" pitchFamily="65" charset="-120"/>
              </a:rPr>
              <a:t>包含建築融資及預售屋價金</a:t>
            </a:r>
            <a:r>
              <a:rPr kumimoji="0" lang="en-US" altLang="zh-TW" sz="2600" b="1" dirty="0">
                <a:solidFill>
                  <a:schemeClr val="tx2"/>
                </a:solidFill>
                <a:latin typeface="Times New Roman" pitchFamily="18" charset="0"/>
                <a:ea typeface="標楷體" pitchFamily="65" charset="-120"/>
              </a:rPr>
              <a:t>)</a:t>
            </a:r>
            <a:br>
              <a:rPr kumimoji="0" lang="en-US" altLang="zh-TW" sz="2600" b="1" dirty="0">
                <a:solidFill>
                  <a:schemeClr val="tx2"/>
                </a:solidFill>
                <a:latin typeface="Times New Roman" pitchFamily="18" charset="0"/>
                <a:ea typeface="標楷體" pitchFamily="65" charset="-120"/>
              </a:rPr>
            </a:br>
            <a:r>
              <a:rPr kumimoji="0" lang="en-US" altLang="zh-TW" sz="2600" b="1" dirty="0">
                <a:solidFill>
                  <a:schemeClr val="tx2"/>
                </a:solidFill>
                <a:latin typeface="Times New Roman" pitchFamily="18" charset="0"/>
                <a:ea typeface="標楷體" pitchFamily="65" charset="-120"/>
              </a:rPr>
              <a:t>‧</a:t>
            </a:r>
            <a:r>
              <a:rPr kumimoji="0" lang="zh-TW" altLang="en-US" sz="2600" b="1" dirty="0">
                <a:solidFill>
                  <a:schemeClr val="tx2"/>
                </a:solidFill>
                <a:latin typeface="Times New Roman" pitchFamily="18" charset="0"/>
                <a:ea typeface="標楷體" pitchFamily="65" charset="-120"/>
              </a:rPr>
              <a:t>專案財務稽核</a:t>
            </a:r>
          </a:p>
        </p:txBody>
      </p:sp>
    </p:spTree>
  </p:cSld>
  <p:clrMapOvr>
    <a:masterClrMapping/>
  </p:clrMapOvr>
</p:sld>
</file>

<file path=ppt/theme/theme1.xml><?xml version="1.0" encoding="utf-8"?>
<a:theme xmlns:a="http://schemas.openxmlformats.org/drawingml/2006/main" name="預設簡報設計">
  <a:themeElements>
    <a:clrScheme name="預設簡報設計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預設簡報設計">
      <a:majorFont>
        <a:latin typeface="Arial"/>
        <a:ea typeface="新細明體"/>
        <a:cs typeface=""/>
      </a:majorFont>
      <a:minorFont>
        <a:latin typeface="Arial"/>
        <a:ea typeface="新細明體"/>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預設簡報設計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預設簡報設計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預設簡報設計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預設簡報設計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預設簡報設計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預設簡報設計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預設簡報設計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預設簡報設計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預設簡報設計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預設簡報設計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預設簡報設計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預設簡報設計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佈景主題">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2848</TotalTime>
  <Words>1549</Words>
  <Application>Microsoft Office PowerPoint</Application>
  <PresentationFormat>A4 紙張 (210x297 公釐)</PresentationFormat>
  <Paragraphs>286</Paragraphs>
  <Slides>32</Slides>
  <Notes>2</Notes>
  <HiddenSlides>0</HiddenSlides>
  <MMClips>0</MMClips>
  <ScaleCrop>false</ScaleCrop>
  <HeadingPairs>
    <vt:vector size="8" baseType="variant">
      <vt:variant>
        <vt:lpstr>使用字型</vt:lpstr>
      </vt:variant>
      <vt:variant>
        <vt:i4>3</vt:i4>
      </vt:variant>
      <vt:variant>
        <vt:lpstr>佈景主題</vt:lpstr>
      </vt:variant>
      <vt:variant>
        <vt:i4>1</vt:i4>
      </vt:variant>
      <vt:variant>
        <vt:lpstr>內嵌 OLE 伺服程式</vt:lpstr>
      </vt:variant>
      <vt:variant>
        <vt:i4>1</vt:i4>
      </vt:variant>
      <vt:variant>
        <vt:lpstr>投影片標題</vt:lpstr>
      </vt:variant>
      <vt:variant>
        <vt:i4>32</vt:i4>
      </vt:variant>
    </vt:vector>
  </HeadingPairs>
  <TitlesOfParts>
    <vt:vector size="37" baseType="lpstr">
      <vt:lpstr>標楷體</vt:lpstr>
      <vt:lpstr>Arial</vt:lpstr>
      <vt:lpstr>Times New Roman</vt:lpstr>
      <vt:lpstr>預設簡報設計</vt:lpstr>
      <vt:lpstr>Photo Editor 影像 </vt:lpstr>
      <vt:lpstr>PowerPoint 簡報</vt:lpstr>
      <vt:lpstr>PowerPoint 簡報</vt:lpstr>
      <vt:lpstr>PowerPoint 簡報</vt:lpstr>
      <vt:lpstr>PowerPoint 簡報</vt:lpstr>
      <vt:lpstr>營業項目介紹</vt:lpstr>
      <vt:lpstr>承  辦  個  案  介  紹</vt:lpstr>
      <vt:lpstr>PowerPoint 簡報</vt:lpstr>
      <vt:lpstr>PowerPoint 簡報</vt:lpstr>
      <vt:lpstr>PowerPoint 簡報</vt:lpstr>
      <vt:lpstr>太平洋建設股份有限公司 </vt:lpstr>
      <vt:lpstr>PowerPoint 簡報</vt:lpstr>
      <vt:lpstr>PowerPoint 簡報</vt:lpstr>
      <vt:lpstr>昇陽‧實陽建設股份有限公司 </vt:lpstr>
      <vt:lpstr>金旺宏實業股份有限公司 </vt:lpstr>
      <vt:lpstr>金旺宏實業股份有限公司 </vt:lpstr>
      <vt:lpstr>PowerPoint 簡報</vt:lpstr>
      <vt:lpstr>耕薪都市更新股份有限公司 </vt:lpstr>
      <vt:lpstr>PowerPoint 簡報</vt:lpstr>
      <vt:lpstr>PowerPoint 簡報</vt:lpstr>
      <vt:lpstr>PowerPoint 簡報</vt:lpstr>
      <vt:lpstr>PowerPoint 簡報</vt:lpstr>
      <vt:lpstr>PowerPoint 簡報</vt:lpstr>
      <vt:lpstr>專 案 管 理 服 務 介 紹</vt:lpstr>
      <vt:lpstr>PowerPoint 簡報</vt:lpstr>
      <vt:lpstr>PowerPoint 簡報</vt:lpstr>
      <vt:lpstr>PowerPoint 簡報</vt:lpstr>
      <vt:lpstr>PowerPoint 簡報</vt:lpstr>
      <vt:lpstr>PowerPoint 簡報</vt:lpstr>
      <vt:lpstr>合建與自地自建差異比較</vt:lpstr>
      <vt:lpstr>PowerPoint 簡報</vt:lpstr>
      <vt:lpstr>PowerPoint 簡報</vt:lpstr>
      <vt:lpstr>簡報結束，謝謝各位</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投影片 1</dc:title>
  <dc:creator>vicky</dc:creator>
  <cp:lastModifiedBy> </cp:lastModifiedBy>
  <cp:revision>232</cp:revision>
  <cp:lastPrinted>2017-08-21T09:44:06Z</cp:lastPrinted>
  <dcterms:created xsi:type="dcterms:W3CDTF">2014-01-17T05:50:27Z</dcterms:created>
  <dcterms:modified xsi:type="dcterms:W3CDTF">2019-05-17T05:45:48Z</dcterms:modified>
</cp:coreProperties>
</file>